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7" r:id="rId2"/>
    <p:sldId id="578" r:id="rId3"/>
    <p:sldId id="626" r:id="rId4"/>
    <p:sldId id="656" r:id="rId5"/>
    <p:sldId id="632" r:id="rId6"/>
    <p:sldId id="631" r:id="rId7"/>
    <p:sldId id="630" r:id="rId8"/>
    <p:sldId id="633" r:id="rId9"/>
    <p:sldId id="649" r:id="rId10"/>
    <p:sldId id="670" r:id="rId11"/>
    <p:sldId id="667" r:id="rId12"/>
    <p:sldId id="668" r:id="rId13"/>
    <p:sldId id="669" r:id="rId14"/>
    <p:sldId id="621" r:id="rId15"/>
    <p:sldId id="622" r:id="rId16"/>
    <p:sldId id="607" r:id="rId17"/>
    <p:sldId id="661" r:id="rId18"/>
    <p:sldId id="582" r:id="rId19"/>
    <p:sldId id="288" r:id="rId20"/>
    <p:sldId id="289" r:id="rId21"/>
    <p:sldId id="651" r:id="rId22"/>
    <p:sldId id="584" r:id="rId23"/>
    <p:sldId id="658" r:id="rId24"/>
    <p:sldId id="635" r:id="rId25"/>
    <p:sldId id="637" r:id="rId26"/>
    <p:sldId id="640" r:id="rId27"/>
    <p:sldId id="638" r:id="rId28"/>
    <p:sldId id="642" r:id="rId29"/>
    <p:sldId id="659" r:id="rId30"/>
    <p:sldId id="569" r:id="rId31"/>
    <p:sldId id="576" r:id="rId32"/>
    <p:sldId id="258" r:id="rId33"/>
    <p:sldId id="662" r:id="rId34"/>
    <p:sldId id="663" r:id="rId35"/>
    <p:sldId id="598" r:id="rId36"/>
    <p:sldId id="665" r:id="rId37"/>
    <p:sldId id="644" r:id="rId38"/>
    <p:sldId id="600" r:id="rId39"/>
    <p:sldId id="677" r:id="rId40"/>
    <p:sldId id="263" r:id="rId41"/>
    <p:sldId id="283" r:id="rId42"/>
    <p:sldId id="284" r:id="rId43"/>
    <p:sldId id="285" r:id="rId44"/>
    <p:sldId id="643" r:id="rId45"/>
    <p:sldId id="675" r:id="rId46"/>
    <p:sldId id="673" r:id="rId47"/>
    <p:sldId id="672" r:id="rId48"/>
    <p:sldId id="676" r:id="rId49"/>
    <p:sldId id="66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D947669-8846-46C9-A25A-6D1087A17488}">
          <p14:sldIdLst>
            <p14:sldId id="257"/>
            <p14:sldId id="578"/>
            <p14:sldId id="626"/>
            <p14:sldId id="656"/>
            <p14:sldId id="632"/>
            <p14:sldId id="631"/>
            <p14:sldId id="630"/>
            <p14:sldId id="633"/>
            <p14:sldId id="649"/>
            <p14:sldId id="670"/>
            <p14:sldId id="667"/>
            <p14:sldId id="668"/>
            <p14:sldId id="669"/>
            <p14:sldId id="621"/>
            <p14:sldId id="622"/>
            <p14:sldId id="607"/>
            <p14:sldId id="661"/>
            <p14:sldId id="582"/>
            <p14:sldId id="288"/>
            <p14:sldId id="289"/>
            <p14:sldId id="651"/>
            <p14:sldId id="584"/>
            <p14:sldId id="658"/>
            <p14:sldId id="635"/>
            <p14:sldId id="637"/>
            <p14:sldId id="640"/>
            <p14:sldId id="638"/>
            <p14:sldId id="642"/>
            <p14:sldId id="659"/>
            <p14:sldId id="569"/>
            <p14:sldId id="576"/>
          </p14:sldIdLst>
        </p14:section>
        <p14:section name="数学ベース_プログラムベース" id="{B316F723-3DD5-4F19-B16C-3EF991ADF0B3}">
          <p14:sldIdLst>
            <p14:sldId id="258"/>
          </p14:sldIdLst>
        </p14:section>
        <p14:section name="従来で設計されたアルゴリズム" id="{C3457B8E-DA13-49EE-BF28-EC3CD003CE8B}">
          <p14:sldIdLst>
            <p14:sldId id="662"/>
          </p14:sldIdLst>
        </p14:section>
        <p14:section name="設計方法の違い" id="{2F141E89-06FB-4C2F-94C8-CBF8A4DB1313}">
          <p14:sldIdLst>
            <p14:sldId id="663"/>
          </p14:sldIdLst>
        </p14:section>
        <p14:section name="設計する木構造の要素" id="{CBA78111-9560-4E9B-838C-0261CE3C48E8}">
          <p14:sldIdLst>
            <p14:sldId id="598"/>
          </p14:sldIdLst>
        </p14:section>
        <p14:section name="突然変異例" id="{4FCAE254-A855-4A9C-BF2B-CAC96F67E282}">
          <p14:sldIdLst>
            <p14:sldId id="665"/>
            <p14:sldId id="644"/>
          </p14:sldIdLst>
        </p14:section>
        <p14:section name="初期個体のアルゴリズム" id="{4D612135-CCDC-4AF2-A4A2-453450869D57}">
          <p14:sldIdLst>
            <p14:sldId id="600"/>
            <p14:sldId id="677"/>
          </p14:sldIdLst>
        </p14:section>
        <p14:section name="Semantic Crossover" id="{124574FC-65A9-4D23-BB9C-6BA4839C696C}">
          <p14:sldIdLst>
            <p14:sldId id="263"/>
            <p14:sldId id="283"/>
            <p14:sldId id="284"/>
            <p14:sldId id="285"/>
          </p14:sldIdLst>
        </p14:section>
        <p14:section name="Normal Crossover実験" id="{C81269D4-94AE-4359-B616-8A093B5BCD0E}">
          <p14:sldIdLst>
            <p14:sldId id="643"/>
            <p14:sldId id="675"/>
            <p14:sldId id="673"/>
            <p14:sldId id="672"/>
            <p14:sldId id="676"/>
          </p14:sldIdLst>
        </p14:section>
        <p14:section name="他のタスク" id="{DF86C543-C18A-4A02-92F8-7F5DDF58FEB6}">
          <p14:sldIdLst>
            <p14:sldId id="6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24" autoAdjust="0"/>
  </p:normalViewPr>
  <p:slideViewPr>
    <p:cSldViewPr snapToGrid="0" showGuides="1">
      <p:cViewPr>
        <p:scale>
          <a:sx n="44" d="100"/>
          <a:sy n="44" d="100"/>
        </p:scale>
        <p:origin x="1500"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太郎 山崎" userId="2f5b9f51975245e2" providerId="LiveId" clId="{9A681691-B263-4E6D-B2E2-2534795E6D7D}"/>
    <pc:docChg chg="undo custSel addSld delSld modSld sldOrd addSection modSection">
      <pc:chgData name="太郎 山崎" userId="2f5b9f51975245e2" providerId="LiveId" clId="{9A681691-B263-4E6D-B2E2-2534795E6D7D}" dt="2024-02-01T10:39:34.401" v="2229" actId="1076"/>
      <pc:docMkLst>
        <pc:docMk/>
      </pc:docMkLst>
      <pc:sldChg chg="modSp mod modShow">
        <pc:chgData name="太郎 山崎" userId="2f5b9f51975245e2" providerId="LiveId" clId="{9A681691-B263-4E6D-B2E2-2534795E6D7D}" dt="2024-02-01T08:47:23.199" v="627" actId="729"/>
        <pc:sldMkLst>
          <pc:docMk/>
          <pc:sldMk cId="3990094733" sldId="258"/>
        </pc:sldMkLst>
        <pc:spChg chg="mod">
          <ac:chgData name="太郎 山崎" userId="2f5b9f51975245e2" providerId="LiveId" clId="{9A681691-B263-4E6D-B2E2-2534795E6D7D}" dt="2024-02-01T08:21:51.884" v="55" actId="20577"/>
          <ac:spMkLst>
            <pc:docMk/>
            <pc:sldMk cId="3990094733" sldId="258"/>
            <ac:spMk id="2" creationId="{93BB4535-3177-4C7F-43CB-C6CBE4AC2A39}"/>
          </ac:spMkLst>
        </pc:spChg>
        <pc:spChg chg="mod">
          <ac:chgData name="太郎 山崎" userId="2f5b9f51975245e2" providerId="LiveId" clId="{9A681691-B263-4E6D-B2E2-2534795E6D7D}" dt="2024-02-01T08:37:49.411" v="511" actId="20577"/>
          <ac:spMkLst>
            <pc:docMk/>
            <pc:sldMk cId="3990094733" sldId="258"/>
            <ac:spMk id="3" creationId="{3F0D91F3-5083-7A5E-47EE-23D579A01C27}"/>
          </ac:spMkLst>
        </pc:spChg>
      </pc:sldChg>
      <pc:sldChg chg="add del">
        <pc:chgData name="太郎 山崎" userId="2f5b9f51975245e2" providerId="LiveId" clId="{9A681691-B263-4E6D-B2E2-2534795E6D7D}" dt="2024-02-01T08:43:22.452" v="565" actId="47"/>
        <pc:sldMkLst>
          <pc:docMk/>
          <pc:sldMk cId="3641870265" sldId="259"/>
        </pc:sldMkLst>
      </pc:sldChg>
      <pc:sldChg chg="modSp mod">
        <pc:chgData name="太郎 山崎" userId="2f5b9f51975245e2" providerId="LiveId" clId="{9A681691-B263-4E6D-B2E2-2534795E6D7D}" dt="2024-02-01T09:44:17.115" v="1718" actId="114"/>
        <pc:sldMkLst>
          <pc:docMk/>
          <pc:sldMk cId="2340545204" sldId="600"/>
        </pc:sldMkLst>
        <pc:spChg chg="mod">
          <ac:chgData name="太郎 山崎" userId="2f5b9f51975245e2" providerId="LiveId" clId="{9A681691-B263-4E6D-B2E2-2534795E6D7D}" dt="2024-02-01T09:44:02.437" v="1708" actId="114"/>
          <ac:spMkLst>
            <pc:docMk/>
            <pc:sldMk cId="2340545204" sldId="600"/>
            <ac:spMk id="3" creationId="{3CDA736A-CD1A-514B-2FF1-BE107C171CB4}"/>
          </ac:spMkLst>
        </pc:spChg>
        <pc:spChg chg="mod">
          <ac:chgData name="太郎 山崎" userId="2f5b9f51975245e2" providerId="LiveId" clId="{9A681691-B263-4E6D-B2E2-2534795E6D7D}" dt="2024-02-01T09:44:17.115" v="1718" actId="114"/>
          <ac:spMkLst>
            <pc:docMk/>
            <pc:sldMk cId="2340545204" sldId="600"/>
            <ac:spMk id="5" creationId="{3367830C-8A05-064F-A23D-343E84789C7F}"/>
          </ac:spMkLst>
        </pc:spChg>
      </pc:sldChg>
      <pc:sldChg chg="modSp">
        <pc:chgData name="太郎 山崎" userId="2f5b9f51975245e2" providerId="LiveId" clId="{9A681691-B263-4E6D-B2E2-2534795E6D7D}" dt="2024-02-01T07:49:54.973" v="10" actId="20577"/>
        <pc:sldMkLst>
          <pc:docMk/>
          <pc:sldMk cId="1480825969" sldId="626"/>
        </pc:sldMkLst>
        <pc:spChg chg="mod">
          <ac:chgData name="太郎 山崎" userId="2f5b9f51975245e2" providerId="LiveId" clId="{9A681691-B263-4E6D-B2E2-2534795E6D7D}" dt="2024-02-01T07:49:54.973" v="10" actId="20577"/>
          <ac:spMkLst>
            <pc:docMk/>
            <pc:sldMk cId="1480825969" sldId="626"/>
            <ac:spMk id="3" creationId="{A21C5642-48FE-8D08-78B7-1177C59288DF}"/>
          </ac:spMkLst>
        </pc:spChg>
      </pc:sldChg>
      <pc:sldChg chg="modSp mod">
        <pc:chgData name="太郎 山崎" userId="2f5b9f51975245e2" providerId="LiveId" clId="{9A681691-B263-4E6D-B2E2-2534795E6D7D}" dt="2024-02-01T07:49:35.842" v="7" actId="14100"/>
        <pc:sldMkLst>
          <pc:docMk/>
          <pc:sldMk cId="14178446" sldId="642"/>
        </pc:sldMkLst>
        <pc:spChg chg="mod">
          <ac:chgData name="太郎 山崎" userId="2f5b9f51975245e2" providerId="LiveId" clId="{9A681691-B263-4E6D-B2E2-2534795E6D7D}" dt="2024-02-01T07:49:35.842" v="7" actId="14100"/>
          <ac:spMkLst>
            <pc:docMk/>
            <pc:sldMk cId="14178446" sldId="642"/>
            <ac:spMk id="9" creationId="{3A4E10B7-068B-F32E-7FAE-CE02EEED78A8}"/>
          </ac:spMkLst>
        </pc:spChg>
      </pc:sldChg>
      <pc:sldChg chg="addSp delSp modSp add mod">
        <pc:chgData name="太郎 山崎" userId="2f5b9f51975245e2" providerId="LiveId" clId="{9A681691-B263-4E6D-B2E2-2534795E6D7D}" dt="2024-02-01T09:54:27.323" v="1855" actId="1076"/>
        <pc:sldMkLst>
          <pc:docMk/>
          <pc:sldMk cId="3221274358" sldId="643"/>
        </pc:sldMkLst>
        <pc:spChg chg="mod">
          <ac:chgData name="太郎 山崎" userId="2f5b9f51975245e2" providerId="LiveId" clId="{9A681691-B263-4E6D-B2E2-2534795E6D7D}" dt="2024-02-01T09:49:55.344" v="1842"/>
          <ac:spMkLst>
            <pc:docMk/>
            <pc:sldMk cId="3221274358" sldId="643"/>
            <ac:spMk id="2" creationId="{86610C9C-BEA7-F27F-B813-61036402E2B8}"/>
          </ac:spMkLst>
        </pc:spChg>
        <pc:spChg chg="add del">
          <ac:chgData name="太郎 山崎" userId="2f5b9f51975245e2" providerId="LiveId" clId="{9A681691-B263-4E6D-B2E2-2534795E6D7D}" dt="2024-02-01T09:50:03.067" v="1845" actId="22"/>
          <ac:spMkLst>
            <pc:docMk/>
            <pc:sldMk cId="3221274358" sldId="643"/>
            <ac:spMk id="9" creationId="{4DA14300-ACF2-9D79-695C-0F2A5E2525EE}"/>
          </ac:spMkLst>
        </pc:spChg>
        <pc:grpChg chg="del">
          <ac:chgData name="太郎 山崎" userId="2f5b9f51975245e2" providerId="LiveId" clId="{9A681691-B263-4E6D-B2E2-2534795E6D7D}" dt="2024-02-01T09:50:09.669" v="1847" actId="478"/>
          <ac:grpSpMkLst>
            <pc:docMk/>
            <pc:sldMk cId="3221274358" sldId="643"/>
            <ac:grpSpMk id="4" creationId="{39213FC3-0AA7-6C2D-AFE5-A1500917251E}"/>
          </ac:grpSpMkLst>
        </pc:grpChg>
        <pc:picChg chg="del">
          <ac:chgData name="太郎 山崎" userId="2f5b9f51975245e2" providerId="LiveId" clId="{9A681691-B263-4E6D-B2E2-2534795E6D7D}" dt="2024-02-01T09:54:00.949" v="1849" actId="478"/>
          <ac:picMkLst>
            <pc:docMk/>
            <pc:sldMk cId="3221274358" sldId="643"/>
            <ac:picMk id="3" creationId="{22A066E0-8C9E-5CCD-2DD7-BDA2312DE266}"/>
          </ac:picMkLst>
        </pc:picChg>
        <pc:picChg chg="del mod">
          <ac:chgData name="太郎 山崎" userId="2f5b9f51975245e2" providerId="LiveId" clId="{9A681691-B263-4E6D-B2E2-2534795E6D7D}" dt="2024-02-01T09:54:09.852" v="1852" actId="478"/>
          <ac:picMkLst>
            <pc:docMk/>
            <pc:sldMk cId="3221274358" sldId="643"/>
            <ac:picMk id="1028" creationId="{64CF1003-678A-C475-D93E-825991EE3524}"/>
          </ac:picMkLst>
        </pc:picChg>
        <pc:picChg chg="add mod">
          <ac:chgData name="太郎 山崎" userId="2f5b9f51975245e2" providerId="LiveId" clId="{9A681691-B263-4E6D-B2E2-2534795E6D7D}" dt="2024-02-01T09:54:27.323" v="1855" actId="1076"/>
          <ac:picMkLst>
            <pc:docMk/>
            <pc:sldMk cId="3221274358" sldId="643"/>
            <ac:picMk id="2050" creationId="{B0019B0A-C621-FECB-3E93-EFE8946A38F9}"/>
          </ac:picMkLst>
        </pc:picChg>
        <pc:picChg chg="add mod">
          <ac:chgData name="太郎 山崎" userId="2f5b9f51975245e2" providerId="LiveId" clId="{9A681691-B263-4E6D-B2E2-2534795E6D7D}" dt="2024-02-01T09:54:22.030" v="1854" actId="1076"/>
          <ac:picMkLst>
            <pc:docMk/>
            <pc:sldMk cId="3221274358" sldId="643"/>
            <ac:picMk id="2052" creationId="{09C4F45F-C371-9AD3-2818-02ADC0963EA1}"/>
          </ac:picMkLst>
        </pc:picChg>
      </pc:sldChg>
      <pc:sldChg chg="addSp delSp modSp mod ord">
        <pc:chgData name="太郎 山崎" userId="2f5b9f51975245e2" providerId="LiveId" clId="{9A681691-B263-4E6D-B2E2-2534795E6D7D}" dt="2024-02-01T09:42:24.478" v="1681" actId="20577"/>
        <pc:sldMkLst>
          <pc:docMk/>
          <pc:sldMk cId="3989529605" sldId="644"/>
        </pc:sldMkLst>
        <pc:spChg chg="mod">
          <ac:chgData name="太郎 山崎" userId="2f5b9f51975245e2" providerId="LiveId" clId="{9A681691-B263-4E6D-B2E2-2534795E6D7D}" dt="2024-02-01T09:42:24.478" v="1681" actId="20577"/>
          <ac:spMkLst>
            <pc:docMk/>
            <pc:sldMk cId="3989529605" sldId="644"/>
            <ac:spMk id="2" creationId="{4A20EAF4-777C-3DE5-B63B-0C6ECAB0CA58}"/>
          </ac:spMkLst>
        </pc:spChg>
        <pc:spChg chg="mod">
          <ac:chgData name="太郎 山崎" userId="2f5b9f51975245e2" providerId="LiveId" clId="{9A681691-B263-4E6D-B2E2-2534795E6D7D}" dt="2024-02-01T09:42:14.820" v="1678" actId="20577"/>
          <ac:spMkLst>
            <pc:docMk/>
            <pc:sldMk cId="3989529605" sldId="644"/>
            <ac:spMk id="3" creationId="{BBD4C07C-ADFE-1B54-29B9-89F360878B33}"/>
          </ac:spMkLst>
        </pc:spChg>
        <pc:picChg chg="add del mod">
          <ac:chgData name="太郎 山崎" userId="2f5b9f51975245e2" providerId="LiveId" clId="{9A681691-B263-4E6D-B2E2-2534795E6D7D}" dt="2024-02-01T09:36:03.500" v="1318" actId="478"/>
          <ac:picMkLst>
            <pc:docMk/>
            <pc:sldMk cId="3989529605" sldId="644"/>
            <ac:picMk id="5" creationId="{4AB74A46-4AD5-2FE1-116F-78A7121E6D2C}"/>
          </ac:picMkLst>
        </pc:picChg>
      </pc:sldChg>
      <pc:sldChg chg="del">
        <pc:chgData name="太郎 山崎" userId="2f5b9f51975245e2" providerId="LiveId" clId="{9A681691-B263-4E6D-B2E2-2534795E6D7D}" dt="2024-02-01T09:35:49.283" v="1313" actId="47"/>
        <pc:sldMkLst>
          <pc:docMk/>
          <pc:sldMk cId="3517848604" sldId="646"/>
        </pc:sldMkLst>
      </pc:sldChg>
      <pc:sldChg chg="del">
        <pc:chgData name="太郎 山崎" userId="2f5b9f51975245e2" providerId="LiveId" clId="{9A681691-B263-4E6D-B2E2-2534795E6D7D}" dt="2024-02-01T09:35:49.283" v="1313" actId="47"/>
        <pc:sldMkLst>
          <pc:docMk/>
          <pc:sldMk cId="710657971" sldId="647"/>
        </pc:sldMkLst>
      </pc:sldChg>
      <pc:sldChg chg="modSp del">
        <pc:chgData name="太郎 山崎" userId="2f5b9f51975245e2" providerId="LiveId" clId="{9A681691-B263-4E6D-B2E2-2534795E6D7D}" dt="2024-02-01T09:34:31.449" v="1310" actId="47"/>
        <pc:sldMkLst>
          <pc:docMk/>
          <pc:sldMk cId="798921361" sldId="648"/>
        </pc:sldMkLst>
        <pc:spChg chg="mod">
          <ac:chgData name="太郎 山崎" userId="2f5b9f51975245e2" providerId="LiveId" clId="{9A681691-B263-4E6D-B2E2-2534795E6D7D}" dt="2024-02-01T07:50:03.221" v="12" actId="20577"/>
          <ac:spMkLst>
            <pc:docMk/>
            <pc:sldMk cId="798921361" sldId="648"/>
            <ac:spMk id="4" creationId="{9F4F5131-3A2B-668C-501F-615F23B33CC7}"/>
          </ac:spMkLst>
        </pc:spChg>
      </pc:sldChg>
      <pc:sldChg chg="modSp mod">
        <pc:chgData name="太郎 山崎" userId="2f5b9f51975245e2" providerId="LiveId" clId="{9A681691-B263-4E6D-B2E2-2534795E6D7D}" dt="2024-02-01T09:34:42.635" v="1312" actId="207"/>
        <pc:sldMkLst>
          <pc:docMk/>
          <pc:sldMk cId="246658429" sldId="649"/>
        </pc:sldMkLst>
        <pc:spChg chg="mod">
          <ac:chgData name="太郎 山崎" userId="2f5b9f51975245e2" providerId="LiveId" clId="{9A681691-B263-4E6D-B2E2-2534795E6D7D}" dt="2024-02-01T09:34:42.635" v="1312" actId="207"/>
          <ac:spMkLst>
            <pc:docMk/>
            <pc:sldMk cId="246658429" sldId="649"/>
            <ac:spMk id="4" creationId="{9F4F5131-3A2B-668C-501F-615F23B33CC7}"/>
          </ac:spMkLst>
        </pc:spChg>
        <pc:spChg chg="mod">
          <ac:chgData name="太郎 山崎" userId="2f5b9f51975245e2" providerId="LiveId" clId="{9A681691-B263-4E6D-B2E2-2534795E6D7D}" dt="2024-02-01T09:34:39.324" v="1311" actId="207"/>
          <ac:spMkLst>
            <pc:docMk/>
            <pc:sldMk cId="246658429" sldId="649"/>
            <ac:spMk id="5" creationId="{F111B7A8-A270-E0D0-27C1-BAEDFBEBDDF9}"/>
          </ac:spMkLst>
        </pc:spChg>
      </pc:sldChg>
      <pc:sldChg chg="modSp">
        <pc:chgData name="太郎 山崎" userId="2f5b9f51975245e2" providerId="LiveId" clId="{9A681691-B263-4E6D-B2E2-2534795E6D7D}" dt="2024-02-01T07:49:57.831" v="11" actId="20577"/>
        <pc:sldMkLst>
          <pc:docMk/>
          <pc:sldMk cId="1419685661" sldId="656"/>
        </pc:sldMkLst>
        <pc:spChg chg="mod">
          <ac:chgData name="太郎 山崎" userId="2f5b9f51975245e2" providerId="LiveId" clId="{9A681691-B263-4E6D-B2E2-2534795E6D7D}" dt="2024-02-01T07:49:57.831" v="11" actId="20577"/>
          <ac:spMkLst>
            <pc:docMk/>
            <pc:sldMk cId="1419685661" sldId="656"/>
            <ac:spMk id="3" creationId="{A21C5642-48FE-8D08-78B7-1177C59288DF}"/>
          </ac:spMkLst>
        </pc:spChg>
      </pc:sldChg>
      <pc:sldChg chg="addSp delSp modSp new mod">
        <pc:chgData name="太郎 山崎" userId="2f5b9f51975245e2" providerId="LiveId" clId="{9A681691-B263-4E6D-B2E2-2534795E6D7D}" dt="2024-02-01T09:46:12.011" v="1761" actId="20577"/>
        <pc:sldMkLst>
          <pc:docMk/>
          <pc:sldMk cId="2645135557" sldId="662"/>
        </pc:sldMkLst>
        <pc:spChg chg="mod">
          <ac:chgData name="太郎 山崎" userId="2f5b9f51975245e2" providerId="LiveId" clId="{9A681691-B263-4E6D-B2E2-2534795E6D7D}" dt="2024-02-01T08:40:34.656" v="562" actId="20577"/>
          <ac:spMkLst>
            <pc:docMk/>
            <pc:sldMk cId="2645135557" sldId="662"/>
            <ac:spMk id="2" creationId="{EF973F2C-7F6F-F1AF-8C25-FAA1BA559BD4}"/>
          </ac:spMkLst>
        </pc:spChg>
        <pc:spChg chg="del">
          <ac:chgData name="太郎 山崎" userId="2f5b9f51975245e2" providerId="LiveId" clId="{9A681691-B263-4E6D-B2E2-2534795E6D7D}" dt="2024-02-01T08:44:33.659" v="577"/>
          <ac:spMkLst>
            <pc:docMk/>
            <pc:sldMk cId="2645135557" sldId="662"/>
            <ac:spMk id="3" creationId="{C715E72B-709F-C60F-477D-E4243016ABEE}"/>
          </ac:spMkLst>
        </pc:spChg>
        <pc:graphicFrameChg chg="add del mod modGraphic">
          <ac:chgData name="太郎 山崎" userId="2f5b9f51975245e2" providerId="LiveId" clId="{9A681691-B263-4E6D-B2E2-2534795E6D7D}" dt="2024-02-01T08:44:32.473" v="576" actId="21"/>
          <ac:graphicFrameMkLst>
            <pc:docMk/>
            <pc:sldMk cId="2645135557" sldId="662"/>
            <ac:graphicFrameMk id="5" creationId="{E868D3D4-B555-CBDA-35F4-03ABCA0D8008}"/>
          </ac:graphicFrameMkLst>
        </pc:graphicFrameChg>
        <pc:graphicFrameChg chg="add mod modGraphic">
          <ac:chgData name="太郎 山崎" userId="2f5b9f51975245e2" providerId="LiveId" clId="{9A681691-B263-4E6D-B2E2-2534795E6D7D}" dt="2024-02-01T09:46:12.011" v="1761" actId="20577"/>
          <ac:graphicFrameMkLst>
            <pc:docMk/>
            <pc:sldMk cId="2645135557" sldId="662"/>
            <ac:graphicFrameMk id="6" creationId="{E868D3D4-B555-CBDA-35F4-03ABCA0D8008}"/>
          </ac:graphicFrameMkLst>
        </pc:graphicFrameChg>
      </pc:sldChg>
      <pc:sldChg chg="modSp new mod">
        <pc:chgData name="太郎 山崎" userId="2f5b9f51975245e2" providerId="LiveId" clId="{9A681691-B263-4E6D-B2E2-2534795E6D7D}" dt="2024-02-01T08:53:02.337" v="1116" actId="20577"/>
        <pc:sldMkLst>
          <pc:docMk/>
          <pc:sldMk cId="490054493" sldId="663"/>
        </pc:sldMkLst>
        <pc:spChg chg="mod">
          <ac:chgData name="太郎 山崎" userId="2f5b9f51975245e2" providerId="LiveId" clId="{9A681691-B263-4E6D-B2E2-2534795E6D7D}" dt="2024-02-01T08:47:53.913" v="663" actId="20577"/>
          <ac:spMkLst>
            <pc:docMk/>
            <pc:sldMk cId="490054493" sldId="663"/>
            <ac:spMk id="2" creationId="{E77E1F6E-0BCF-3084-2571-15475D9B4726}"/>
          </ac:spMkLst>
        </pc:spChg>
        <pc:spChg chg="mod">
          <ac:chgData name="太郎 山崎" userId="2f5b9f51975245e2" providerId="LiveId" clId="{9A681691-B263-4E6D-B2E2-2534795E6D7D}" dt="2024-02-01T08:53:02.337" v="1116" actId="20577"/>
          <ac:spMkLst>
            <pc:docMk/>
            <pc:sldMk cId="490054493" sldId="663"/>
            <ac:spMk id="3" creationId="{93D6E414-50DA-F490-63F8-603338081AE0}"/>
          </ac:spMkLst>
        </pc:spChg>
      </pc:sldChg>
      <pc:sldChg chg="addSp delSp modSp new del">
        <pc:chgData name="太郎 山崎" userId="2f5b9f51975245e2" providerId="LiveId" clId="{9A681691-B263-4E6D-B2E2-2534795E6D7D}" dt="2024-02-01T09:40:52.895" v="1401" actId="47"/>
        <pc:sldMkLst>
          <pc:docMk/>
          <pc:sldMk cId="3087370203" sldId="664"/>
        </pc:sldMkLst>
        <pc:spChg chg="del">
          <ac:chgData name="太郎 山崎" userId="2f5b9f51975245e2" providerId="LiveId" clId="{9A681691-B263-4E6D-B2E2-2534795E6D7D}" dt="2024-02-01T09:05:41.974" v="1121"/>
          <ac:spMkLst>
            <pc:docMk/>
            <pc:sldMk cId="3087370203" sldId="664"/>
            <ac:spMk id="3" creationId="{2E621E17-EA33-5C66-40AD-38F44E933996}"/>
          </ac:spMkLst>
        </pc:spChg>
        <pc:spChg chg="add mod">
          <ac:chgData name="太郎 山崎" userId="2f5b9f51975245e2" providerId="LiveId" clId="{9A681691-B263-4E6D-B2E2-2534795E6D7D}" dt="2024-02-01T09:05:53.132" v="1125" actId="21"/>
          <ac:spMkLst>
            <pc:docMk/>
            <pc:sldMk cId="3087370203" sldId="664"/>
            <ac:spMk id="6" creationId="{792EB45F-5B7E-C9E4-DC78-8B8AD9D061CB}"/>
          </ac:spMkLst>
        </pc:spChg>
        <pc:picChg chg="add del mod">
          <ac:chgData name="太郎 山崎" userId="2f5b9f51975245e2" providerId="LiveId" clId="{9A681691-B263-4E6D-B2E2-2534795E6D7D}" dt="2024-02-01T09:05:53.132" v="1125" actId="21"/>
          <ac:picMkLst>
            <pc:docMk/>
            <pc:sldMk cId="3087370203" sldId="664"/>
            <ac:picMk id="5" creationId="{50F631FC-154E-C740-78AF-1AF359DF0840}"/>
          </ac:picMkLst>
        </pc:picChg>
        <pc:picChg chg="add del">
          <ac:chgData name="太郎 山崎" userId="2f5b9f51975245e2" providerId="LiveId" clId="{9A681691-B263-4E6D-B2E2-2534795E6D7D}" dt="2024-02-01T09:05:39.884" v="1120" actId="21"/>
          <ac:picMkLst>
            <pc:docMk/>
            <pc:sldMk cId="3087370203" sldId="664"/>
            <ac:picMk id="1026" creationId="{50F631FC-154E-C740-78AF-1AF359DF0840}"/>
          </ac:picMkLst>
        </pc:picChg>
      </pc:sldChg>
      <pc:sldChg chg="addSp delSp modSp add mod ord">
        <pc:chgData name="太郎 山崎" userId="2f5b9f51975245e2" providerId="LiveId" clId="{9A681691-B263-4E6D-B2E2-2534795E6D7D}" dt="2024-02-01T09:41:47.112" v="1599" actId="20577"/>
        <pc:sldMkLst>
          <pc:docMk/>
          <pc:sldMk cId="1033930445" sldId="665"/>
        </pc:sldMkLst>
        <pc:spChg chg="mod">
          <ac:chgData name="太郎 山崎" userId="2f5b9f51975245e2" providerId="LiveId" clId="{9A681691-B263-4E6D-B2E2-2534795E6D7D}" dt="2024-02-01T09:37:42.612" v="1336" actId="20577"/>
          <ac:spMkLst>
            <pc:docMk/>
            <pc:sldMk cId="1033930445" sldId="665"/>
            <ac:spMk id="2" creationId="{1D6CD7B6-2529-DFA4-7EF5-4360180E33C0}"/>
          </ac:spMkLst>
        </pc:spChg>
        <pc:spChg chg="mod">
          <ac:chgData name="太郎 山崎" userId="2f5b9f51975245e2" providerId="LiveId" clId="{9A681691-B263-4E6D-B2E2-2534795E6D7D}" dt="2024-02-01T09:41:47.112" v="1599" actId="20577"/>
          <ac:spMkLst>
            <pc:docMk/>
            <pc:sldMk cId="1033930445" sldId="665"/>
            <ac:spMk id="3" creationId="{7BA22182-0B7F-E6B6-73E4-DBCB81998D2B}"/>
          </ac:spMkLst>
        </pc:spChg>
        <pc:spChg chg="add del mod">
          <ac:chgData name="太郎 山崎" userId="2f5b9f51975245e2" providerId="LiveId" clId="{9A681691-B263-4E6D-B2E2-2534795E6D7D}" dt="2024-02-01T09:36:46.854" v="1322" actId="478"/>
          <ac:spMkLst>
            <pc:docMk/>
            <pc:sldMk cId="1033930445" sldId="665"/>
            <ac:spMk id="8" creationId="{978B4573-26E3-CD1C-3220-CB8DC2CCB838}"/>
          </ac:spMkLst>
        </pc:spChg>
        <pc:spChg chg="mod">
          <ac:chgData name="太郎 山崎" userId="2f5b9f51975245e2" providerId="LiveId" clId="{9A681691-B263-4E6D-B2E2-2534795E6D7D}" dt="2024-02-01T09:36:16.755" v="1320" actId="14100"/>
          <ac:spMkLst>
            <pc:docMk/>
            <pc:sldMk cId="1033930445" sldId="665"/>
            <ac:spMk id="13" creationId="{5C010B69-ABD2-3B51-9E64-09764865238F}"/>
          </ac:spMkLst>
        </pc:spChg>
        <pc:spChg chg="add mod">
          <ac:chgData name="太郎 山崎" userId="2f5b9f51975245e2" providerId="LiveId" clId="{9A681691-B263-4E6D-B2E2-2534795E6D7D}" dt="2024-02-01T09:39:59.468" v="1400" actId="1037"/>
          <ac:spMkLst>
            <pc:docMk/>
            <pc:sldMk cId="1033930445" sldId="665"/>
            <ac:spMk id="16" creationId="{C26DAEE6-1567-404D-4234-259C656BA524}"/>
          </ac:spMkLst>
        </pc:spChg>
        <pc:grpChg chg="del">
          <ac:chgData name="太郎 山崎" userId="2f5b9f51975245e2" providerId="LiveId" clId="{9A681691-B263-4E6D-B2E2-2534795E6D7D}" dt="2024-02-01T09:05:55.800" v="1126" actId="478"/>
          <ac:grpSpMkLst>
            <pc:docMk/>
            <pc:sldMk cId="1033930445" sldId="665"/>
            <ac:grpSpMk id="9" creationId="{CFE4DCBA-8007-0D58-ABA7-0CF1CE0280F6}"/>
          </ac:grpSpMkLst>
        </pc:grpChg>
        <pc:grpChg chg="mod">
          <ac:chgData name="太郎 山崎" userId="2f5b9f51975245e2" providerId="LiveId" clId="{9A681691-B263-4E6D-B2E2-2534795E6D7D}" dt="2024-02-01T09:39:42.072" v="1387" actId="1038"/>
          <ac:grpSpMkLst>
            <pc:docMk/>
            <pc:sldMk cId="1033930445" sldId="665"/>
            <ac:grpSpMk id="10" creationId="{AA2614B7-849B-8DF1-B8F4-C8D65D2219D8}"/>
          </ac:grpSpMkLst>
        </pc:grpChg>
        <pc:grpChg chg="add mod">
          <ac:chgData name="太郎 山崎" userId="2f5b9f51975245e2" providerId="LiveId" clId="{9A681691-B263-4E6D-B2E2-2534795E6D7D}" dt="2024-02-01T09:39:59.468" v="1400" actId="1037"/>
          <ac:grpSpMkLst>
            <pc:docMk/>
            <pc:sldMk cId="1033930445" sldId="665"/>
            <ac:grpSpMk id="17" creationId="{47171A6A-2CD4-FF5A-0E47-5FCEBAE35D95}"/>
          </ac:grpSpMkLst>
        </pc:grpChg>
        <pc:picChg chg="del">
          <ac:chgData name="太郎 山崎" userId="2f5b9f51975245e2" providerId="LiveId" clId="{9A681691-B263-4E6D-B2E2-2534795E6D7D}" dt="2024-02-01T09:05:48.522" v="1124" actId="478"/>
          <ac:picMkLst>
            <pc:docMk/>
            <pc:sldMk cId="1033930445" sldId="665"/>
            <ac:picMk id="5" creationId="{AEFE18CE-3BBE-55BF-C79E-686E53695947}"/>
          </ac:picMkLst>
        </pc:picChg>
        <pc:picChg chg="add mod">
          <ac:chgData name="太郎 山崎" userId="2f5b9f51975245e2" providerId="LiveId" clId="{9A681691-B263-4E6D-B2E2-2534795E6D7D}" dt="2024-02-01T09:39:59.468" v="1400" actId="1037"/>
          <ac:picMkLst>
            <pc:docMk/>
            <pc:sldMk cId="1033930445" sldId="665"/>
            <ac:picMk id="6" creationId="{50F631FC-154E-C740-78AF-1AF359DF0840}"/>
          </ac:picMkLst>
        </pc:picChg>
      </pc:sldChg>
      <pc:sldChg chg="add del">
        <pc:chgData name="太郎 山崎" userId="2f5b9f51975245e2" providerId="LiveId" clId="{9A681691-B263-4E6D-B2E2-2534795E6D7D}" dt="2024-02-01T09:09:38.577" v="1297" actId="47"/>
        <pc:sldMkLst>
          <pc:docMk/>
          <pc:sldMk cId="1123605795" sldId="666"/>
        </pc:sldMkLst>
      </pc:sldChg>
      <pc:sldChg chg="addSp modSp add mod">
        <pc:chgData name="太郎 山崎" userId="2f5b9f51975245e2" providerId="LiveId" clId="{9A681691-B263-4E6D-B2E2-2534795E6D7D}" dt="2024-02-01T09:09:25.016" v="1296" actId="14100"/>
        <pc:sldMkLst>
          <pc:docMk/>
          <pc:sldMk cId="3678430702" sldId="667"/>
        </pc:sldMkLst>
        <pc:spChg chg="add mod">
          <ac:chgData name="太郎 山崎" userId="2f5b9f51975245e2" providerId="LiveId" clId="{9A681691-B263-4E6D-B2E2-2534795E6D7D}" dt="2024-02-01T09:09:09.488" v="1292" actId="208"/>
          <ac:spMkLst>
            <pc:docMk/>
            <pc:sldMk cId="3678430702" sldId="667"/>
            <ac:spMk id="6" creationId="{BA8BA648-6B29-DCE6-D482-DBF8BE9EC264}"/>
          </ac:spMkLst>
        </pc:spChg>
        <pc:spChg chg="add mod">
          <ac:chgData name="太郎 山崎" userId="2f5b9f51975245e2" providerId="LiveId" clId="{9A681691-B263-4E6D-B2E2-2534795E6D7D}" dt="2024-02-01T09:09:25.016" v="1296" actId="14100"/>
          <ac:spMkLst>
            <pc:docMk/>
            <pc:sldMk cId="3678430702" sldId="667"/>
            <ac:spMk id="9" creationId="{F01DB7B0-6151-47C7-6584-C56CA81FB0C7}"/>
          </ac:spMkLst>
        </pc:spChg>
      </pc:sldChg>
      <pc:sldChg chg="modSp add mod">
        <pc:chgData name="太郎 山崎" userId="2f5b9f51975245e2" providerId="LiveId" clId="{9A681691-B263-4E6D-B2E2-2534795E6D7D}" dt="2024-02-01T09:10:04.464" v="1302" actId="14100"/>
        <pc:sldMkLst>
          <pc:docMk/>
          <pc:sldMk cId="1458329127" sldId="668"/>
        </pc:sldMkLst>
        <pc:spChg chg="mod">
          <ac:chgData name="太郎 山崎" userId="2f5b9f51975245e2" providerId="LiveId" clId="{9A681691-B263-4E6D-B2E2-2534795E6D7D}" dt="2024-02-01T09:09:51.255" v="1300" actId="14100"/>
          <ac:spMkLst>
            <pc:docMk/>
            <pc:sldMk cId="1458329127" sldId="668"/>
            <ac:spMk id="6" creationId="{AF7448F7-D1E9-36CD-A913-3F3CFE4D49D1}"/>
          </ac:spMkLst>
        </pc:spChg>
        <pc:spChg chg="mod">
          <ac:chgData name="太郎 山崎" userId="2f5b9f51975245e2" providerId="LiveId" clId="{9A681691-B263-4E6D-B2E2-2534795E6D7D}" dt="2024-02-01T09:10:04.464" v="1302" actId="14100"/>
          <ac:spMkLst>
            <pc:docMk/>
            <pc:sldMk cId="1458329127" sldId="668"/>
            <ac:spMk id="9" creationId="{694C214B-8652-8ED5-C24A-1D08B9144990}"/>
          </ac:spMkLst>
        </pc:spChg>
      </pc:sldChg>
      <pc:sldChg chg="add del">
        <pc:chgData name="太郎 山崎" userId="2f5b9f51975245e2" providerId="LiveId" clId="{9A681691-B263-4E6D-B2E2-2534795E6D7D}" dt="2024-02-01T09:09:01.445" v="1290"/>
        <pc:sldMkLst>
          <pc:docMk/>
          <pc:sldMk cId="2992353917" sldId="668"/>
        </pc:sldMkLst>
      </pc:sldChg>
      <pc:sldChg chg="modSp add mod">
        <pc:chgData name="太郎 山崎" userId="2f5b9f51975245e2" providerId="LiveId" clId="{9A681691-B263-4E6D-B2E2-2534795E6D7D}" dt="2024-02-01T09:10:32.626" v="1308" actId="14100"/>
        <pc:sldMkLst>
          <pc:docMk/>
          <pc:sldMk cId="4024948892" sldId="669"/>
        </pc:sldMkLst>
        <pc:spChg chg="mod">
          <ac:chgData name="太郎 山崎" userId="2f5b9f51975245e2" providerId="LiveId" clId="{9A681691-B263-4E6D-B2E2-2534795E6D7D}" dt="2024-02-01T09:10:32.626" v="1308" actId="14100"/>
          <ac:spMkLst>
            <pc:docMk/>
            <pc:sldMk cId="4024948892" sldId="669"/>
            <ac:spMk id="6" creationId="{DE9DA091-1001-A4B8-53C0-D9F5EF6F0DA5}"/>
          </ac:spMkLst>
        </pc:spChg>
        <pc:spChg chg="mod">
          <ac:chgData name="太郎 山崎" userId="2f5b9f51975245e2" providerId="LiveId" clId="{9A681691-B263-4E6D-B2E2-2534795E6D7D}" dt="2024-02-01T09:10:21.889" v="1307" actId="14100"/>
          <ac:spMkLst>
            <pc:docMk/>
            <pc:sldMk cId="4024948892" sldId="669"/>
            <ac:spMk id="9" creationId="{5A6D2040-764B-DD57-2E2C-C2865A2694BB}"/>
          </ac:spMkLst>
        </pc:spChg>
      </pc:sldChg>
      <pc:sldChg chg="add">
        <pc:chgData name="太郎 山崎" userId="2f5b9f51975245e2" providerId="LiveId" clId="{9A681691-B263-4E6D-B2E2-2534795E6D7D}" dt="2024-02-01T09:34:28.735" v="1309"/>
        <pc:sldMkLst>
          <pc:docMk/>
          <pc:sldMk cId="2202198083" sldId="670"/>
        </pc:sldMkLst>
      </pc:sldChg>
      <pc:sldChg chg="modSp new del mod">
        <pc:chgData name="太郎 山崎" userId="2f5b9f51975245e2" providerId="LiveId" clId="{9A681691-B263-4E6D-B2E2-2534795E6D7D}" dt="2024-02-01T09:49:57.324" v="1843" actId="47"/>
        <pc:sldMkLst>
          <pc:docMk/>
          <pc:sldMk cId="313074326" sldId="671"/>
        </pc:sldMkLst>
        <pc:spChg chg="mod">
          <ac:chgData name="太郎 山崎" userId="2f5b9f51975245e2" providerId="LiveId" clId="{9A681691-B263-4E6D-B2E2-2534795E6D7D}" dt="2024-02-01T09:48:35.272" v="1806" actId="20577"/>
          <ac:spMkLst>
            <pc:docMk/>
            <pc:sldMk cId="313074326" sldId="671"/>
            <ac:spMk id="2" creationId="{FB146FD8-637D-F4E1-7EFE-8F435F36C386}"/>
          </ac:spMkLst>
        </pc:spChg>
      </pc:sldChg>
      <pc:sldChg chg="addSp delSp modSp new mod">
        <pc:chgData name="太郎 山崎" userId="2f5b9f51975245e2" providerId="LiveId" clId="{9A681691-B263-4E6D-B2E2-2534795E6D7D}" dt="2024-02-01T10:00:34.325" v="1958"/>
        <pc:sldMkLst>
          <pc:docMk/>
          <pc:sldMk cId="4200536933" sldId="672"/>
        </pc:sldMkLst>
        <pc:spChg chg="mod">
          <ac:chgData name="太郎 山崎" userId="2f5b9f51975245e2" providerId="LiveId" clId="{9A681691-B263-4E6D-B2E2-2534795E6D7D}" dt="2024-02-01T10:00:34.325" v="1958"/>
          <ac:spMkLst>
            <pc:docMk/>
            <pc:sldMk cId="4200536933" sldId="672"/>
            <ac:spMk id="2" creationId="{64D0A449-5B60-0218-4886-932ABE1D79B6}"/>
          </ac:spMkLst>
        </pc:spChg>
        <pc:spChg chg="del">
          <ac:chgData name="太郎 山崎" userId="2f5b9f51975245e2" providerId="LiveId" clId="{9A681691-B263-4E6D-B2E2-2534795E6D7D}" dt="2024-02-01T09:58:10.475" v="1905"/>
          <ac:spMkLst>
            <pc:docMk/>
            <pc:sldMk cId="4200536933" sldId="672"/>
            <ac:spMk id="3" creationId="{1D4969CF-7D3B-C277-2C27-DC5CABC40479}"/>
          </ac:spMkLst>
        </pc:spChg>
        <pc:picChg chg="add mod">
          <ac:chgData name="太郎 山崎" userId="2f5b9f51975245e2" providerId="LiveId" clId="{9A681691-B263-4E6D-B2E2-2534795E6D7D}" dt="2024-02-01T09:58:10.475" v="1905"/>
          <ac:picMkLst>
            <pc:docMk/>
            <pc:sldMk cId="4200536933" sldId="672"/>
            <ac:picMk id="5" creationId="{DC0682C4-4824-8EE4-D6FB-1262C29CAF8E}"/>
          </ac:picMkLst>
        </pc:picChg>
      </pc:sldChg>
      <pc:sldChg chg="addSp delSp modSp add mod">
        <pc:chgData name="太郎 山崎" userId="2f5b9f51975245e2" providerId="LiveId" clId="{9A681691-B263-4E6D-B2E2-2534795E6D7D}" dt="2024-02-01T09:57:17.625" v="1904" actId="1076"/>
        <pc:sldMkLst>
          <pc:docMk/>
          <pc:sldMk cId="918947531" sldId="673"/>
        </pc:sldMkLst>
        <pc:spChg chg="mod">
          <ac:chgData name="太郎 山崎" userId="2f5b9f51975245e2" providerId="LiveId" clId="{9A681691-B263-4E6D-B2E2-2534795E6D7D}" dt="2024-02-01T09:55:59.793" v="1893" actId="20577"/>
          <ac:spMkLst>
            <pc:docMk/>
            <pc:sldMk cId="918947531" sldId="673"/>
            <ac:spMk id="4" creationId="{C0D74749-2F85-B861-46FA-F2440289C77B}"/>
          </ac:spMkLst>
        </pc:spChg>
        <pc:graphicFrameChg chg="del mod modGraphic">
          <ac:chgData name="太郎 山崎" userId="2f5b9f51975245e2" providerId="LiveId" clId="{9A681691-B263-4E6D-B2E2-2534795E6D7D}" dt="2024-02-01T09:56:57.005" v="1899" actId="21"/>
          <ac:graphicFrameMkLst>
            <pc:docMk/>
            <pc:sldMk cId="918947531" sldId="673"/>
            <ac:graphicFrameMk id="3" creationId="{E18B221B-D26B-DEF7-B3DB-8B8B5971C5E2}"/>
          </ac:graphicFrameMkLst>
        </pc:graphicFrameChg>
        <pc:graphicFrameChg chg="add mod modGraphic">
          <ac:chgData name="太郎 山崎" userId="2f5b9f51975245e2" providerId="LiveId" clId="{9A681691-B263-4E6D-B2E2-2534795E6D7D}" dt="2024-02-01T09:57:17.625" v="1904" actId="1076"/>
          <ac:graphicFrameMkLst>
            <pc:docMk/>
            <pc:sldMk cId="918947531" sldId="673"/>
            <ac:graphicFrameMk id="6" creationId="{E18B221B-D26B-DEF7-B3DB-8B8B5971C5E2}"/>
          </ac:graphicFrameMkLst>
        </pc:graphicFrameChg>
      </pc:sldChg>
      <pc:sldChg chg="add del">
        <pc:chgData name="太郎 山崎" userId="2f5b9f51975245e2" providerId="LiveId" clId="{9A681691-B263-4E6D-B2E2-2534795E6D7D}" dt="2024-02-01T09:54:53.262" v="1860" actId="47"/>
        <pc:sldMkLst>
          <pc:docMk/>
          <pc:sldMk cId="94775482" sldId="674"/>
        </pc:sldMkLst>
      </pc:sldChg>
      <pc:sldChg chg="addSp modSp add">
        <pc:chgData name="太郎 山崎" userId="2f5b9f51975245e2" providerId="LiveId" clId="{9A681691-B263-4E6D-B2E2-2534795E6D7D}" dt="2024-02-01T09:54:49.813" v="1859" actId="1582"/>
        <pc:sldMkLst>
          <pc:docMk/>
          <pc:sldMk cId="3186605016" sldId="675"/>
        </pc:sldMkLst>
        <pc:spChg chg="mod">
          <ac:chgData name="太郎 山崎" userId="2f5b9f51975245e2" providerId="LiveId" clId="{9A681691-B263-4E6D-B2E2-2534795E6D7D}" dt="2024-02-01T09:54:38.397" v="1857"/>
          <ac:spMkLst>
            <pc:docMk/>
            <pc:sldMk cId="3186605016" sldId="675"/>
            <ac:spMk id="4" creationId="{E5D6D4DA-4BB3-4C0D-8C5F-DAFDB535D53B}"/>
          </ac:spMkLst>
        </pc:spChg>
        <pc:spChg chg="mod">
          <ac:chgData name="太郎 山崎" userId="2f5b9f51975245e2" providerId="LiveId" clId="{9A681691-B263-4E6D-B2E2-2534795E6D7D}" dt="2024-02-01T09:54:38.397" v="1857"/>
          <ac:spMkLst>
            <pc:docMk/>
            <pc:sldMk cId="3186605016" sldId="675"/>
            <ac:spMk id="5" creationId="{2463CE6D-0D28-2F9F-5AA5-ECF623C29942}"/>
          </ac:spMkLst>
        </pc:spChg>
        <pc:grpChg chg="add mod">
          <ac:chgData name="太郎 山崎" userId="2f5b9f51975245e2" providerId="LiveId" clId="{9A681691-B263-4E6D-B2E2-2534795E6D7D}" dt="2024-02-01T09:54:38.397" v="1857"/>
          <ac:grpSpMkLst>
            <pc:docMk/>
            <pc:sldMk cId="3186605016" sldId="675"/>
            <ac:grpSpMk id="3" creationId="{1E9F1B48-3FF1-C84B-9933-56D74E58B4C0}"/>
          </ac:grpSpMkLst>
        </pc:grpChg>
        <pc:picChg chg="mod">
          <ac:chgData name="太郎 山崎" userId="2f5b9f51975245e2" providerId="LiveId" clId="{9A681691-B263-4E6D-B2E2-2534795E6D7D}" dt="2024-02-01T09:54:49.813" v="1859" actId="1582"/>
          <ac:picMkLst>
            <pc:docMk/>
            <pc:sldMk cId="3186605016" sldId="675"/>
            <ac:picMk id="2052" creationId="{F8097AAA-CCC0-C09C-CFFA-FA18D76FFBBD}"/>
          </ac:picMkLst>
        </pc:picChg>
      </pc:sldChg>
      <pc:sldChg chg="addSp delSp modSp new mod">
        <pc:chgData name="太郎 山崎" userId="2f5b9f51975245e2" providerId="LiveId" clId="{9A681691-B263-4E6D-B2E2-2534795E6D7D}" dt="2024-02-01T10:15:19.326" v="2113" actId="20577"/>
        <pc:sldMkLst>
          <pc:docMk/>
          <pc:sldMk cId="3562483967" sldId="676"/>
        </pc:sldMkLst>
        <pc:spChg chg="mod">
          <ac:chgData name="太郎 山崎" userId="2f5b9f51975245e2" providerId="LiveId" clId="{9A681691-B263-4E6D-B2E2-2534795E6D7D}" dt="2024-02-01T10:00:26.680" v="1957" actId="20577"/>
          <ac:spMkLst>
            <pc:docMk/>
            <pc:sldMk cId="3562483967" sldId="676"/>
            <ac:spMk id="2" creationId="{AD875251-437D-BB48-5911-1C4D5DE7652B}"/>
          </ac:spMkLst>
        </pc:spChg>
        <pc:spChg chg="mod">
          <ac:chgData name="太郎 山崎" userId="2f5b9f51975245e2" providerId="LiveId" clId="{9A681691-B263-4E6D-B2E2-2534795E6D7D}" dt="2024-02-01T10:15:19.326" v="2113" actId="20577"/>
          <ac:spMkLst>
            <pc:docMk/>
            <pc:sldMk cId="3562483967" sldId="676"/>
            <ac:spMk id="3" creationId="{96708733-D936-7086-3096-AF7B87722314}"/>
          </ac:spMkLst>
        </pc:spChg>
        <pc:spChg chg="add del">
          <ac:chgData name="太郎 山崎" userId="2f5b9f51975245e2" providerId="LiveId" clId="{9A681691-B263-4E6D-B2E2-2534795E6D7D}" dt="2024-02-01T10:05:58.086" v="1986" actId="22"/>
          <ac:spMkLst>
            <pc:docMk/>
            <pc:sldMk cId="3562483967" sldId="676"/>
            <ac:spMk id="6" creationId="{157507C0-660F-D113-25FD-2D0CDA9D6886}"/>
          </ac:spMkLst>
        </pc:spChg>
      </pc:sldChg>
      <pc:sldChg chg="addSp delSp modSp new mod">
        <pc:chgData name="太郎 山崎" userId="2f5b9f51975245e2" providerId="LiveId" clId="{9A681691-B263-4E6D-B2E2-2534795E6D7D}" dt="2024-02-01T10:39:34.401" v="2229" actId="1076"/>
        <pc:sldMkLst>
          <pc:docMk/>
          <pc:sldMk cId="2338309373" sldId="677"/>
        </pc:sldMkLst>
        <pc:spChg chg="mod">
          <ac:chgData name="太郎 山崎" userId="2f5b9f51975245e2" providerId="LiveId" clId="{9A681691-B263-4E6D-B2E2-2534795E6D7D}" dt="2024-02-01T10:17:03.542" v="2140" actId="20577"/>
          <ac:spMkLst>
            <pc:docMk/>
            <pc:sldMk cId="2338309373" sldId="677"/>
            <ac:spMk id="2" creationId="{25845E25-5A2A-CFFD-27A5-69580C5BC5FF}"/>
          </ac:spMkLst>
        </pc:spChg>
        <pc:spChg chg="del">
          <ac:chgData name="太郎 山崎" userId="2f5b9f51975245e2" providerId="LiveId" clId="{9A681691-B263-4E6D-B2E2-2534795E6D7D}" dt="2024-02-01T10:37:50.183" v="2141"/>
          <ac:spMkLst>
            <pc:docMk/>
            <pc:sldMk cId="2338309373" sldId="677"/>
            <ac:spMk id="3" creationId="{87B885F2-425D-A881-1702-30DD998F9066}"/>
          </ac:spMkLst>
        </pc:spChg>
        <pc:spChg chg="del">
          <ac:chgData name="太郎 山崎" userId="2f5b9f51975245e2" providerId="LiveId" clId="{9A681691-B263-4E6D-B2E2-2534795E6D7D}" dt="2024-02-01T10:38:10.927" v="2142"/>
          <ac:spMkLst>
            <pc:docMk/>
            <pc:sldMk cId="2338309373" sldId="677"/>
            <ac:spMk id="4" creationId="{5E2F5DAC-B750-33AD-489C-CA52AE957941}"/>
          </ac:spMkLst>
        </pc:spChg>
        <pc:spChg chg="add mod">
          <ac:chgData name="太郎 山崎" userId="2f5b9f51975245e2" providerId="LiveId" clId="{9A681691-B263-4E6D-B2E2-2534795E6D7D}" dt="2024-02-01T10:39:27.763" v="2228" actId="1076"/>
          <ac:spMkLst>
            <pc:docMk/>
            <pc:sldMk cId="2338309373" sldId="677"/>
            <ac:spMk id="8" creationId="{D5AB244A-784A-6818-F318-23E80A5E175B}"/>
          </ac:spMkLst>
        </pc:spChg>
        <pc:spChg chg="add mod">
          <ac:chgData name="太郎 山崎" userId="2f5b9f51975245e2" providerId="LiveId" clId="{9A681691-B263-4E6D-B2E2-2534795E6D7D}" dt="2024-02-01T10:39:19.635" v="2227" actId="1037"/>
          <ac:spMkLst>
            <pc:docMk/>
            <pc:sldMk cId="2338309373" sldId="677"/>
            <ac:spMk id="9" creationId="{ED1A596D-DC83-C2B7-E6CC-019B5C13B567}"/>
          </ac:spMkLst>
        </pc:spChg>
        <pc:picChg chg="add mod">
          <ac:chgData name="太郎 山崎" userId="2f5b9f51975245e2" providerId="LiveId" clId="{9A681691-B263-4E6D-B2E2-2534795E6D7D}" dt="2024-02-01T10:39:34.401" v="2229" actId="1076"/>
          <ac:picMkLst>
            <pc:docMk/>
            <pc:sldMk cId="2338309373" sldId="677"/>
            <ac:picMk id="6" creationId="{EE2CA987-BC09-F450-FCBE-3308F406DC58}"/>
          </ac:picMkLst>
        </pc:picChg>
        <pc:picChg chg="add mod">
          <ac:chgData name="太郎 山崎" userId="2f5b9f51975245e2" providerId="LiveId" clId="{9A681691-B263-4E6D-B2E2-2534795E6D7D}" dt="2024-02-01T10:39:02.439" v="2174" actId="1036"/>
          <ac:picMkLst>
            <pc:docMk/>
            <pc:sldMk cId="2338309373" sldId="677"/>
            <ac:picMk id="7" creationId="{5C8A9109-DF0F-CC24-9FDF-817C81A01E6E}"/>
          </ac:picMkLst>
        </pc:picChg>
      </pc:sldChg>
    </pc:docChg>
  </pc:docChgLst>
  <pc:docChgLst>
    <pc:chgData name="太郎 山崎" userId="2f5b9f51975245e2" providerId="LiveId" clId="{0F455500-D452-4716-95A9-7215D99B98CA}"/>
    <pc:docChg chg="undo redo custSel addSld delSld modSld sldOrd">
      <pc:chgData name="太郎 山崎" userId="2f5b9f51975245e2" providerId="LiveId" clId="{0F455500-D452-4716-95A9-7215D99B98CA}" dt="2024-02-01T02:51:14.907" v="7122" actId="404"/>
      <pc:docMkLst>
        <pc:docMk/>
      </pc:docMkLst>
      <pc:sldChg chg="add del">
        <pc:chgData name="太郎 山崎" userId="2f5b9f51975245e2" providerId="LiveId" clId="{0F455500-D452-4716-95A9-7215D99B98CA}" dt="2024-01-29T10:58:42.572" v="3"/>
        <pc:sldMkLst>
          <pc:docMk/>
          <pc:sldMk cId="600818055" sldId="256"/>
        </pc:sldMkLst>
      </pc:sldChg>
      <pc:sldChg chg="modSp del mod ord modShow modNotesTx">
        <pc:chgData name="太郎 山崎" userId="2f5b9f51975245e2" providerId="LiveId" clId="{0F455500-D452-4716-95A9-7215D99B98CA}" dt="2024-01-31T09:01:02.633" v="4413" actId="2696"/>
        <pc:sldMkLst>
          <pc:docMk/>
          <pc:sldMk cId="2390705572" sldId="258"/>
        </pc:sldMkLst>
        <pc:spChg chg="mod">
          <ac:chgData name="太郎 山崎" userId="2f5b9f51975245e2" providerId="LiveId" clId="{0F455500-D452-4716-95A9-7215D99B98CA}" dt="2024-01-30T10:28:15.527" v="3327" actId="20577"/>
          <ac:spMkLst>
            <pc:docMk/>
            <pc:sldMk cId="2390705572" sldId="258"/>
            <ac:spMk id="2" creationId="{93BB4535-3177-4C7F-43CB-C6CBE4AC2A39}"/>
          </ac:spMkLst>
        </pc:spChg>
        <pc:spChg chg="mod">
          <ac:chgData name="太郎 山崎" userId="2f5b9f51975245e2" providerId="LiveId" clId="{0F455500-D452-4716-95A9-7215D99B98CA}" dt="2024-01-31T08:22:44.163" v="4273" actId="12"/>
          <ac:spMkLst>
            <pc:docMk/>
            <pc:sldMk cId="2390705572" sldId="258"/>
            <ac:spMk id="3" creationId="{3F0D91F3-5083-7A5E-47EE-23D579A01C27}"/>
          </ac:spMkLst>
        </pc:spChg>
      </pc:sldChg>
      <pc:sldChg chg="add">
        <pc:chgData name="太郎 山崎" userId="2f5b9f51975245e2" providerId="LiveId" clId="{0F455500-D452-4716-95A9-7215D99B98CA}" dt="2024-01-31T09:01:10.947" v="4414"/>
        <pc:sldMkLst>
          <pc:docMk/>
          <pc:sldMk cId="3990094733" sldId="258"/>
        </pc:sldMkLst>
      </pc:sldChg>
      <pc:sldChg chg="ord">
        <pc:chgData name="太郎 山崎" userId="2f5b9f51975245e2" providerId="LiveId" clId="{0F455500-D452-4716-95A9-7215D99B98CA}" dt="2024-01-31T09:02:07.669" v="4418"/>
        <pc:sldMkLst>
          <pc:docMk/>
          <pc:sldMk cId="1471063783" sldId="285"/>
        </pc:sldMkLst>
      </pc:sldChg>
      <pc:sldChg chg="modSp modNotesTx">
        <pc:chgData name="太郎 山崎" userId="2f5b9f51975245e2" providerId="LiveId" clId="{0F455500-D452-4716-95A9-7215D99B98CA}" dt="2024-02-01T00:23:10.564" v="6270" actId="6549"/>
        <pc:sldMkLst>
          <pc:docMk/>
          <pc:sldMk cId="903136661" sldId="288"/>
        </pc:sldMkLst>
        <pc:graphicFrameChg chg="mod">
          <ac:chgData name="太郎 山崎" userId="2f5b9f51975245e2" providerId="LiveId" clId="{0F455500-D452-4716-95A9-7215D99B98CA}" dt="2024-01-31T09:51:38.415" v="4619"/>
          <ac:graphicFrameMkLst>
            <pc:docMk/>
            <pc:sldMk cId="903136661" sldId="288"/>
            <ac:graphicFrameMk id="4" creationId="{96DC686B-0554-DC54-7DD0-2BA25317486F}"/>
          </ac:graphicFrameMkLst>
        </pc:graphicFrameChg>
        <pc:graphicFrameChg chg="mod">
          <ac:chgData name="太郎 山崎" userId="2f5b9f51975245e2" providerId="LiveId" clId="{0F455500-D452-4716-95A9-7215D99B98CA}" dt="2024-01-31T09:51:50.361" v="4625"/>
          <ac:graphicFrameMkLst>
            <pc:docMk/>
            <pc:sldMk cId="903136661" sldId="288"/>
            <ac:graphicFrameMk id="5" creationId="{173CA2C4-2936-E349-1DFC-FA8DA7A1A727}"/>
          </ac:graphicFrameMkLst>
        </pc:graphicFrameChg>
      </pc:sldChg>
      <pc:sldChg chg="modNotesTx">
        <pc:chgData name="太郎 山崎" userId="2f5b9f51975245e2" providerId="LiveId" clId="{0F455500-D452-4716-95A9-7215D99B98CA}" dt="2024-02-01T00:23:54.665" v="6294" actId="20577"/>
        <pc:sldMkLst>
          <pc:docMk/>
          <pc:sldMk cId="4203498565" sldId="289"/>
        </pc:sldMkLst>
      </pc:sldChg>
      <pc:sldChg chg="modSp mod modNotesTx">
        <pc:chgData name="太郎 山崎" userId="2f5b9f51975245e2" providerId="LiveId" clId="{0F455500-D452-4716-95A9-7215D99B98CA}" dt="2024-02-01T02:51:14.907" v="7122" actId="404"/>
        <pc:sldMkLst>
          <pc:docMk/>
          <pc:sldMk cId="611301499" sldId="569"/>
        </pc:sldMkLst>
        <pc:spChg chg="mod">
          <ac:chgData name="太郎 山崎" userId="2f5b9f51975245e2" providerId="LiveId" clId="{0F455500-D452-4716-95A9-7215D99B98CA}" dt="2024-02-01T02:44:15.965" v="7094" actId="20577"/>
          <ac:spMkLst>
            <pc:docMk/>
            <pc:sldMk cId="611301499" sldId="569"/>
            <ac:spMk id="2" creationId="{92E1B535-8B43-E826-25EC-A4C3E5713053}"/>
          </ac:spMkLst>
        </pc:spChg>
        <pc:spChg chg="mod">
          <ac:chgData name="太郎 山崎" userId="2f5b9f51975245e2" providerId="LiveId" clId="{0F455500-D452-4716-95A9-7215D99B98CA}" dt="2024-02-01T02:51:14.907" v="7122" actId="404"/>
          <ac:spMkLst>
            <pc:docMk/>
            <pc:sldMk cId="611301499" sldId="569"/>
            <ac:spMk id="3" creationId="{87230017-AE0E-A298-E095-6C212889E53D}"/>
          </ac:spMkLst>
        </pc:spChg>
      </pc:sldChg>
      <pc:sldChg chg="modSp mod modNotesTx">
        <pc:chgData name="太郎 山崎" userId="2f5b9f51975245e2" providerId="LiveId" clId="{0F455500-D452-4716-95A9-7215D99B98CA}" dt="2024-02-01T00:51:56.747" v="6892" actId="20577"/>
        <pc:sldMkLst>
          <pc:docMk/>
          <pc:sldMk cId="199386884" sldId="576"/>
        </pc:sldMkLst>
        <pc:spChg chg="mod">
          <ac:chgData name="太郎 山崎" userId="2f5b9f51975245e2" providerId="LiveId" clId="{0F455500-D452-4716-95A9-7215D99B98CA}" dt="2024-01-31T11:40:50.934" v="5489"/>
          <ac:spMkLst>
            <pc:docMk/>
            <pc:sldMk cId="199386884" sldId="576"/>
            <ac:spMk id="2" creationId="{B9AFE793-7C6D-9A1A-F5F9-8BCF43A02C3D}"/>
          </ac:spMkLst>
        </pc:spChg>
        <pc:spChg chg="mod">
          <ac:chgData name="太郎 山崎" userId="2f5b9f51975245e2" providerId="LiveId" clId="{0F455500-D452-4716-95A9-7215D99B98CA}" dt="2024-01-31T11:40:48.847" v="5488" actId="21"/>
          <ac:spMkLst>
            <pc:docMk/>
            <pc:sldMk cId="199386884" sldId="576"/>
            <ac:spMk id="3" creationId="{094BA9B0-5D68-3AD3-0972-A59291B2D17F}"/>
          </ac:spMkLst>
        </pc:spChg>
      </pc:sldChg>
      <pc:sldChg chg="modSp mod modNotesTx">
        <pc:chgData name="太郎 山崎" userId="2f5b9f51975245e2" providerId="LiveId" clId="{0F455500-D452-4716-95A9-7215D99B98CA}" dt="2024-02-01T01:27:23.833" v="7057" actId="207"/>
        <pc:sldMkLst>
          <pc:docMk/>
          <pc:sldMk cId="3830251795" sldId="578"/>
        </pc:sldMkLst>
        <pc:spChg chg="mod">
          <ac:chgData name="太郎 山崎" userId="2f5b9f51975245e2" providerId="LiveId" clId="{0F455500-D452-4716-95A9-7215D99B98CA}" dt="2024-02-01T01:27:23.833" v="7057" actId="207"/>
          <ac:spMkLst>
            <pc:docMk/>
            <pc:sldMk cId="3830251795" sldId="578"/>
            <ac:spMk id="3" creationId="{17B485C3-8E31-D681-EB20-56DB5B7DDA0E}"/>
          </ac:spMkLst>
        </pc:spChg>
        <pc:spChg chg="mod">
          <ac:chgData name="太郎 山崎" userId="2f5b9f51975245e2" providerId="LiveId" clId="{0F455500-D452-4716-95A9-7215D99B98CA}" dt="2024-01-30T05:58:13.235" v="1637" actId="20577"/>
          <ac:spMkLst>
            <pc:docMk/>
            <pc:sldMk cId="3830251795" sldId="578"/>
            <ac:spMk id="28" creationId="{A7C4CC08-7089-0C9F-F5DF-53090FE217CB}"/>
          </ac:spMkLst>
        </pc:spChg>
        <pc:grpChg chg="mod">
          <ac:chgData name="太郎 山崎" userId="2f5b9f51975245e2" providerId="LiveId" clId="{0F455500-D452-4716-95A9-7215D99B98CA}" dt="2024-02-01T01:27:10.138" v="7055" actId="1076"/>
          <ac:grpSpMkLst>
            <pc:docMk/>
            <pc:sldMk cId="3830251795" sldId="578"/>
            <ac:grpSpMk id="7" creationId="{3601178E-6A44-D353-70E9-A3F791556C56}"/>
          </ac:grpSpMkLst>
        </pc:grpChg>
      </pc:sldChg>
      <pc:sldChg chg="addSp delSp modSp mod ord modNotesTx">
        <pc:chgData name="太郎 山崎" userId="2f5b9f51975245e2" providerId="LiveId" clId="{0F455500-D452-4716-95A9-7215D99B98CA}" dt="2024-02-01T01:09:04.208" v="6915" actId="14100"/>
        <pc:sldMkLst>
          <pc:docMk/>
          <pc:sldMk cId="1650805612" sldId="582"/>
        </pc:sldMkLst>
        <pc:spChg chg="mod">
          <ac:chgData name="太郎 山崎" userId="2f5b9f51975245e2" providerId="LiveId" clId="{0F455500-D452-4716-95A9-7215D99B98CA}" dt="2024-01-31T10:33:44.817" v="4984" actId="14100"/>
          <ac:spMkLst>
            <pc:docMk/>
            <pc:sldMk cId="1650805612" sldId="582"/>
            <ac:spMk id="3" creationId="{15CF7F6D-9EE1-6BAD-9FF2-0B351CA46DA3}"/>
          </ac:spMkLst>
        </pc:spChg>
        <pc:spChg chg="del mod">
          <ac:chgData name="太郎 山崎" userId="2f5b9f51975245e2" providerId="LiveId" clId="{0F455500-D452-4716-95A9-7215D99B98CA}" dt="2024-01-31T09:55:27.533" v="4828" actId="478"/>
          <ac:spMkLst>
            <pc:docMk/>
            <pc:sldMk cId="1650805612" sldId="582"/>
            <ac:spMk id="8" creationId="{FA37D07C-F6A7-9250-C901-8F361D9DBE7F}"/>
          </ac:spMkLst>
        </pc:spChg>
        <pc:spChg chg="mod topLvl">
          <ac:chgData name="太郎 山崎" userId="2f5b9f51975245e2" providerId="LiveId" clId="{0F455500-D452-4716-95A9-7215D99B98CA}" dt="2024-02-01T01:04:26.226" v="6894" actId="165"/>
          <ac:spMkLst>
            <pc:docMk/>
            <pc:sldMk cId="1650805612" sldId="582"/>
            <ac:spMk id="9" creationId="{47E97EA2-9A6D-CA62-0DF3-393EFE6FE4BB}"/>
          </ac:spMkLst>
        </pc:spChg>
        <pc:spChg chg="mod topLvl">
          <ac:chgData name="太郎 山崎" userId="2f5b9f51975245e2" providerId="LiveId" clId="{0F455500-D452-4716-95A9-7215D99B98CA}" dt="2024-02-01T01:04:26.226" v="6894" actId="165"/>
          <ac:spMkLst>
            <pc:docMk/>
            <pc:sldMk cId="1650805612" sldId="582"/>
            <ac:spMk id="10" creationId="{24521FC4-A20D-8E73-3E39-5E9FFCC11320}"/>
          </ac:spMkLst>
        </pc:spChg>
        <pc:spChg chg="mod topLvl">
          <ac:chgData name="太郎 山崎" userId="2f5b9f51975245e2" providerId="LiveId" clId="{0F455500-D452-4716-95A9-7215D99B98CA}" dt="2024-02-01T01:04:26.226" v="6894" actId="165"/>
          <ac:spMkLst>
            <pc:docMk/>
            <pc:sldMk cId="1650805612" sldId="582"/>
            <ac:spMk id="11" creationId="{F829393F-6698-FBE4-2BBB-927311624F06}"/>
          </ac:spMkLst>
        </pc:spChg>
        <pc:spChg chg="del mod">
          <ac:chgData name="太郎 山崎" userId="2f5b9f51975245e2" providerId="LiveId" clId="{0F455500-D452-4716-95A9-7215D99B98CA}" dt="2024-01-31T09:56:03.832" v="4834" actId="478"/>
          <ac:spMkLst>
            <pc:docMk/>
            <pc:sldMk cId="1650805612" sldId="582"/>
            <ac:spMk id="12" creationId="{4F8FA503-8BE1-7ECB-BAA1-61694E488096}"/>
          </ac:spMkLst>
        </pc:spChg>
        <pc:spChg chg="add del mod">
          <ac:chgData name="太郎 山崎" userId="2f5b9f51975245e2" providerId="LiveId" clId="{0F455500-D452-4716-95A9-7215D99B98CA}" dt="2024-01-31T09:56:26.087" v="4841" actId="478"/>
          <ac:spMkLst>
            <pc:docMk/>
            <pc:sldMk cId="1650805612" sldId="582"/>
            <ac:spMk id="13" creationId="{DD6D67DE-8826-54C9-0432-3F4148ABF819}"/>
          </ac:spMkLst>
        </pc:spChg>
        <pc:spChg chg="mod topLvl">
          <ac:chgData name="太郎 山崎" userId="2f5b9f51975245e2" providerId="LiveId" clId="{0F455500-D452-4716-95A9-7215D99B98CA}" dt="2024-02-01T01:04:26.226" v="6894" actId="165"/>
          <ac:spMkLst>
            <pc:docMk/>
            <pc:sldMk cId="1650805612" sldId="582"/>
            <ac:spMk id="14" creationId="{71F07C0D-438C-E9F9-4C20-8C854ACD8F91}"/>
          </ac:spMkLst>
        </pc:spChg>
        <pc:spChg chg="del mod">
          <ac:chgData name="太郎 山崎" userId="2f5b9f51975245e2" providerId="LiveId" clId="{0F455500-D452-4716-95A9-7215D99B98CA}" dt="2024-01-31T09:56:16.046" v="4838" actId="478"/>
          <ac:spMkLst>
            <pc:docMk/>
            <pc:sldMk cId="1650805612" sldId="582"/>
            <ac:spMk id="24" creationId="{6400D88D-EC54-7A7B-F6D1-A20B3507293E}"/>
          </ac:spMkLst>
        </pc:spChg>
        <pc:spChg chg="del mod">
          <ac:chgData name="太郎 山崎" userId="2f5b9f51975245e2" providerId="LiveId" clId="{0F455500-D452-4716-95A9-7215D99B98CA}" dt="2024-01-31T09:55:27.533" v="4828" actId="478"/>
          <ac:spMkLst>
            <pc:docMk/>
            <pc:sldMk cId="1650805612" sldId="582"/>
            <ac:spMk id="25" creationId="{BE3F00BB-9C57-160B-4AFB-2A8138B239DD}"/>
          </ac:spMkLst>
        </pc:spChg>
        <pc:spChg chg="mod topLvl">
          <ac:chgData name="太郎 山崎" userId="2f5b9f51975245e2" providerId="LiveId" clId="{0F455500-D452-4716-95A9-7215D99B98CA}" dt="2024-02-01T01:04:26.226" v="6894" actId="165"/>
          <ac:spMkLst>
            <pc:docMk/>
            <pc:sldMk cId="1650805612" sldId="582"/>
            <ac:spMk id="27" creationId="{7FCEB7A6-89C2-46B7-8A30-7CA34CCEFF10}"/>
          </ac:spMkLst>
        </pc:spChg>
        <pc:spChg chg="del mod">
          <ac:chgData name="太郎 山崎" userId="2f5b9f51975245e2" providerId="LiveId" clId="{0F455500-D452-4716-95A9-7215D99B98CA}" dt="2024-01-31T09:57:37.989" v="4856" actId="478"/>
          <ac:spMkLst>
            <pc:docMk/>
            <pc:sldMk cId="1650805612" sldId="582"/>
            <ac:spMk id="28" creationId="{A008D757-2BFB-34DB-21B9-1EC3907409D4}"/>
          </ac:spMkLst>
        </pc:spChg>
        <pc:spChg chg="del mod">
          <ac:chgData name="太郎 山崎" userId="2f5b9f51975245e2" providerId="LiveId" clId="{0F455500-D452-4716-95A9-7215D99B98CA}" dt="2024-01-31T09:56:11.568" v="4837" actId="478"/>
          <ac:spMkLst>
            <pc:docMk/>
            <pc:sldMk cId="1650805612" sldId="582"/>
            <ac:spMk id="29" creationId="{33FC658E-9B71-B81D-5DBC-23A6634A2C79}"/>
          </ac:spMkLst>
        </pc:spChg>
        <pc:spChg chg="mod topLvl">
          <ac:chgData name="太郎 山崎" userId="2f5b9f51975245e2" providerId="LiveId" clId="{0F455500-D452-4716-95A9-7215D99B98CA}" dt="2024-02-01T01:04:26.226" v="6894" actId="165"/>
          <ac:spMkLst>
            <pc:docMk/>
            <pc:sldMk cId="1650805612" sldId="582"/>
            <ac:spMk id="30" creationId="{B4C06A9C-AED0-C725-EED3-5BE6E75B60D8}"/>
          </ac:spMkLst>
        </pc:spChg>
        <pc:spChg chg="mod topLvl">
          <ac:chgData name="太郎 山崎" userId="2f5b9f51975245e2" providerId="LiveId" clId="{0F455500-D452-4716-95A9-7215D99B98CA}" dt="2024-02-01T01:04:26.226" v="6894" actId="165"/>
          <ac:spMkLst>
            <pc:docMk/>
            <pc:sldMk cId="1650805612" sldId="582"/>
            <ac:spMk id="31" creationId="{7C6F7D3C-98BD-71A2-8CDE-BA4608590A8E}"/>
          </ac:spMkLst>
        </pc:spChg>
        <pc:spChg chg="mod">
          <ac:chgData name="太郎 山崎" userId="2f5b9f51975245e2" providerId="LiveId" clId="{0F455500-D452-4716-95A9-7215D99B98CA}" dt="2024-02-01T01:04:26.226" v="6894" actId="165"/>
          <ac:spMkLst>
            <pc:docMk/>
            <pc:sldMk cId="1650805612" sldId="582"/>
            <ac:spMk id="38" creationId="{5D58800C-BFF4-C21A-F116-2F873FECCB72}"/>
          </ac:spMkLst>
        </pc:spChg>
        <pc:spChg chg="mod">
          <ac:chgData name="太郎 山崎" userId="2f5b9f51975245e2" providerId="LiveId" clId="{0F455500-D452-4716-95A9-7215D99B98CA}" dt="2024-02-01T01:04:26.226" v="6894" actId="165"/>
          <ac:spMkLst>
            <pc:docMk/>
            <pc:sldMk cId="1650805612" sldId="582"/>
            <ac:spMk id="39" creationId="{4B99DFE0-FC1C-0F41-609F-75BB85E33A56}"/>
          </ac:spMkLst>
        </pc:spChg>
        <pc:spChg chg="mod">
          <ac:chgData name="太郎 山崎" userId="2f5b9f51975245e2" providerId="LiveId" clId="{0F455500-D452-4716-95A9-7215D99B98CA}" dt="2024-02-01T01:04:26.226" v="6894" actId="165"/>
          <ac:spMkLst>
            <pc:docMk/>
            <pc:sldMk cId="1650805612" sldId="582"/>
            <ac:spMk id="40" creationId="{03FA972B-36AE-419A-8591-FC55909F3B19}"/>
          </ac:spMkLst>
        </pc:spChg>
        <pc:spChg chg="mod">
          <ac:chgData name="太郎 山崎" userId="2f5b9f51975245e2" providerId="LiveId" clId="{0F455500-D452-4716-95A9-7215D99B98CA}" dt="2024-01-31T10:32:35.738" v="4937"/>
          <ac:spMkLst>
            <pc:docMk/>
            <pc:sldMk cId="1650805612" sldId="582"/>
            <ac:spMk id="59" creationId="{FCE405BF-B51A-9526-B608-D27860FAF596}"/>
          </ac:spMkLst>
        </pc:spChg>
        <pc:spChg chg="mod">
          <ac:chgData name="太郎 山崎" userId="2f5b9f51975245e2" providerId="LiveId" clId="{0F455500-D452-4716-95A9-7215D99B98CA}" dt="2024-01-31T10:32:35.738" v="4937"/>
          <ac:spMkLst>
            <pc:docMk/>
            <pc:sldMk cId="1650805612" sldId="582"/>
            <ac:spMk id="60" creationId="{D4DB8B50-261C-F20D-BAB2-24C739CA37FA}"/>
          </ac:spMkLst>
        </pc:spChg>
        <pc:spChg chg="mod">
          <ac:chgData name="太郎 山崎" userId="2f5b9f51975245e2" providerId="LiveId" clId="{0F455500-D452-4716-95A9-7215D99B98CA}" dt="2024-01-31T10:32:35.738" v="4937"/>
          <ac:spMkLst>
            <pc:docMk/>
            <pc:sldMk cId="1650805612" sldId="582"/>
            <ac:spMk id="61" creationId="{CD84C866-4C8A-4051-4BBA-9606C6937B94}"/>
          </ac:spMkLst>
        </pc:spChg>
        <pc:spChg chg="mod">
          <ac:chgData name="太郎 山崎" userId="2f5b9f51975245e2" providerId="LiveId" clId="{0F455500-D452-4716-95A9-7215D99B98CA}" dt="2024-01-31T10:32:35.738" v="4937"/>
          <ac:spMkLst>
            <pc:docMk/>
            <pc:sldMk cId="1650805612" sldId="582"/>
            <ac:spMk id="62" creationId="{858C6304-2353-C0D8-3F0F-82DEEC7B40FA}"/>
          </ac:spMkLst>
        </pc:spChg>
        <pc:spChg chg="mod">
          <ac:chgData name="太郎 山崎" userId="2f5b9f51975245e2" providerId="LiveId" clId="{0F455500-D452-4716-95A9-7215D99B98CA}" dt="2024-01-31T10:32:35.738" v="4937"/>
          <ac:spMkLst>
            <pc:docMk/>
            <pc:sldMk cId="1650805612" sldId="582"/>
            <ac:spMk id="63" creationId="{922733EE-CC02-EDB2-BCF5-0EBF565A389E}"/>
          </ac:spMkLst>
        </pc:spChg>
        <pc:spChg chg="mod">
          <ac:chgData name="太郎 山崎" userId="2f5b9f51975245e2" providerId="LiveId" clId="{0F455500-D452-4716-95A9-7215D99B98CA}" dt="2024-01-31T10:32:35.738" v="4937"/>
          <ac:spMkLst>
            <pc:docMk/>
            <pc:sldMk cId="1650805612" sldId="582"/>
            <ac:spMk id="64" creationId="{47CABA29-82FF-E42F-F77E-32B7D52F1BD6}"/>
          </ac:spMkLst>
        </pc:spChg>
        <pc:spChg chg="mod">
          <ac:chgData name="太郎 山崎" userId="2f5b9f51975245e2" providerId="LiveId" clId="{0F455500-D452-4716-95A9-7215D99B98CA}" dt="2024-01-31T10:32:35.738" v="4937"/>
          <ac:spMkLst>
            <pc:docMk/>
            <pc:sldMk cId="1650805612" sldId="582"/>
            <ac:spMk id="65" creationId="{9DCABC4C-7776-846A-17A8-0141E633A858}"/>
          </ac:spMkLst>
        </pc:spChg>
        <pc:spChg chg="mod">
          <ac:chgData name="太郎 山崎" userId="2f5b9f51975245e2" providerId="LiveId" clId="{0F455500-D452-4716-95A9-7215D99B98CA}" dt="2024-01-31T10:32:35.738" v="4937"/>
          <ac:spMkLst>
            <pc:docMk/>
            <pc:sldMk cId="1650805612" sldId="582"/>
            <ac:spMk id="75" creationId="{0EE0F1CB-3612-B42B-BF61-FD5E00D58465}"/>
          </ac:spMkLst>
        </pc:spChg>
        <pc:spChg chg="mod">
          <ac:chgData name="太郎 山崎" userId="2f5b9f51975245e2" providerId="LiveId" clId="{0F455500-D452-4716-95A9-7215D99B98CA}" dt="2024-01-31T10:32:35.738" v="4937"/>
          <ac:spMkLst>
            <pc:docMk/>
            <pc:sldMk cId="1650805612" sldId="582"/>
            <ac:spMk id="76" creationId="{B6965214-3232-CA23-F460-16FF62E6AB18}"/>
          </ac:spMkLst>
        </pc:spChg>
        <pc:spChg chg="mod">
          <ac:chgData name="太郎 山崎" userId="2f5b9f51975245e2" providerId="LiveId" clId="{0F455500-D452-4716-95A9-7215D99B98CA}" dt="2024-01-31T10:32:35.738" v="4937"/>
          <ac:spMkLst>
            <pc:docMk/>
            <pc:sldMk cId="1650805612" sldId="582"/>
            <ac:spMk id="78" creationId="{34D1184E-D33C-D156-1B79-1CEEEED9BE0D}"/>
          </ac:spMkLst>
        </pc:spChg>
        <pc:spChg chg="mod">
          <ac:chgData name="太郎 山崎" userId="2f5b9f51975245e2" providerId="LiveId" clId="{0F455500-D452-4716-95A9-7215D99B98CA}" dt="2024-01-31T10:32:35.738" v="4937"/>
          <ac:spMkLst>
            <pc:docMk/>
            <pc:sldMk cId="1650805612" sldId="582"/>
            <ac:spMk id="79" creationId="{7307601E-133A-CD75-6344-A8A371BBBF90}"/>
          </ac:spMkLst>
        </pc:spChg>
        <pc:spChg chg="mod">
          <ac:chgData name="太郎 山崎" userId="2f5b9f51975245e2" providerId="LiveId" clId="{0F455500-D452-4716-95A9-7215D99B98CA}" dt="2024-01-31T10:32:35.738" v="4937"/>
          <ac:spMkLst>
            <pc:docMk/>
            <pc:sldMk cId="1650805612" sldId="582"/>
            <ac:spMk id="80" creationId="{0FF5E01F-22D2-F590-3E0E-5224CD795754}"/>
          </ac:spMkLst>
        </pc:spChg>
        <pc:spChg chg="mod">
          <ac:chgData name="太郎 山崎" userId="2f5b9f51975245e2" providerId="LiveId" clId="{0F455500-D452-4716-95A9-7215D99B98CA}" dt="2024-01-31T10:32:35.738" v="4937"/>
          <ac:spMkLst>
            <pc:docMk/>
            <pc:sldMk cId="1650805612" sldId="582"/>
            <ac:spMk id="81" creationId="{CB5BA538-5CE0-629B-4A29-4669D61F6FA9}"/>
          </ac:spMkLst>
        </pc:spChg>
        <pc:spChg chg="mod">
          <ac:chgData name="太郎 山崎" userId="2f5b9f51975245e2" providerId="LiveId" clId="{0F455500-D452-4716-95A9-7215D99B98CA}" dt="2024-01-31T10:32:35.738" v="4937"/>
          <ac:spMkLst>
            <pc:docMk/>
            <pc:sldMk cId="1650805612" sldId="582"/>
            <ac:spMk id="82" creationId="{1AC018D3-87F4-A6B9-7354-397DA0AFB730}"/>
          </ac:spMkLst>
        </pc:spChg>
        <pc:spChg chg="mod">
          <ac:chgData name="太郎 山崎" userId="2f5b9f51975245e2" providerId="LiveId" clId="{0F455500-D452-4716-95A9-7215D99B98CA}" dt="2024-01-31T10:32:35.738" v="4937"/>
          <ac:spMkLst>
            <pc:docMk/>
            <pc:sldMk cId="1650805612" sldId="582"/>
            <ac:spMk id="89" creationId="{E50F6634-3CE2-D4FE-6C52-A1213950A535}"/>
          </ac:spMkLst>
        </pc:spChg>
        <pc:spChg chg="mod">
          <ac:chgData name="太郎 山崎" userId="2f5b9f51975245e2" providerId="LiveId" clId="{0F455500-D452-4716-95A9-7215D99B98CA}" dt="2024-01-31T10:32:35.738" v="4937"/>
          <ac:spMkLst>
            <pc:docMk/>
            <pc:sldMk cId="1650805612" sldId="582"/>
            <ac:spMk id="90" creationId="{DC175E2E-68BA-C975-7C44-DBF89AF449E0}"/>
          </ac:spMkLst>
        </pc:spChg>
        <pc:spChg chg="mod">
          <ac:chgData name="太郎 山崎" userId="2f5b9f51975245e2" providerId="LiveId" clId="{0F455500-D452-4716-95A9-7215D99B98CA}" dt="2024-01-31T10:32:35.738" v="4937"/>
          <ac:spMkLst>
            <pc:docMk/>
            <pc:sldMk cId="1650805612" sldId="582"/>
            <ac:spMk id="91" creationId="{BDD95D20-0DD5-C5D6-6AD5-967EF765C439}"/>
          </ac:spMkLst>
        </pc:spChg>
        <pc:grpChg chg="add del mod">
          <ac:chgData name="太郎 山崎" userId="2f5b9f51975245e2" providerId="LiveId" clId="{0F455500-D452-4716-95A9-7215D99B98CA}" dt="2024-02-01T01:04:26.226" v="6894" actId="165"/>
          <ac:grpSpMkLst>
            <pc:docMk/>
            <pc:sldMk cId="1650805612" sldId="582"/>
            <ac:grpSpMk id="6" creationId="{8686195D-BD1B-C340-E57D-34D04914FBEF}"/>
          </ac:grpSpMkLst>
        </pc:grpChg>
        <pc:grpChg chg="del mod topLvl">
          <ac:chgData name="太郎 山崎" userId="2f5b9f51975245e2" providerId="LiveId" clId="{0F455500-D452-4716-95A9-7215D99B98CA}" dt="2024-02-01T01:05:15.175" v="6902" actId="478"/>
          <ac:grpSpMkLst>
            <pc:docMk/>
            <pc:sldMk cId="1650805612" sldId="582"/>
            <ac:grpSpMk id="22" creationId="{00179E1B-ADFE-3D14-1B4A-0CF472933D2E}"/>
          </ac:grpSpMkLst>
        </pc:grpChg>
        <pc:grpChg chg="add del mod">
          <ac:chgData name="太郎 山崎" userId="2f5b9f51975245e2" providerId="LiveId" clId="{0F455500-D452-4716-95A9-7215D99B98CA}" dt="2024-01-31T09:56:06.753" v="4835" actId="478"/>
          <ac:grpSpMkLst>
            <pc:docMk/>
            <pc:sldMk cId="1650805612" sldId="582"/>
            <ac:grpSpMk id="23" creationId="{AC0E6EC8-DE47-289C-A9C5-07ABFFD40EE5}"/>
          </ac:grpSpMkLst>
        </pc:grpChg>
        <pc:grpChg chg="mod topLvl">
          <ac:chgData name="太郎 山崎" userId="2f5b9f51975245e2" providerId="LiveId" clId="{0F455500-D452-4716-95A9-7215D99B98CA}" dt="2024-02-01T01:04:26.226" v="6894" actId="165"/>
          <ac:grpSpMkLst>
            <pc:docMk/>
            <pc:sldMk cId="1650805612" sldId="582"/>
            <ac:grpSpMk id="34" creationId="{488F9E23-90C5-E348-6E9E-0F5F9CF1EE67}"/>
          </ac:grpSpMkLst>
        </pc:grpChg>
        <pc:grpChg chg="add mod">
          <ac:chgData name="太郎 山崎" userId="2f5b9f51975245e2" providerId="LiveId" clId="{0F455500-D452-4716-95A9-7215D99B98CA}" dt="2024-01-31T10:32:35.738" v="4937"/>
          <ac:grpSpMkLst>
            <pc:docMk/>
            <pc:sldMk cId="1650805612" sldId="582"/>
            <ac:grpSpMk id="58" creationId="{0F2F1FE6-A46E-93B3-A5A3-BF1F3FAA0AEB}"/>
          </ac:grpSpMkLst>
        </pc:grpChg>
        <pc:grpChg chg="mod">
          <ac:chgData name="太郎 山崎" userId="2f5b9f51975245e2" providerId="LiveId" clId="{0F455500-D452-4716-95A9-7215D99B98CA}" dt="2024-01-31T10:32:35.738" v="4937"/>
          <ac:grpSpMkLst>
            <pc:docMk/>
            <pc:sldMk cId="1650805612" sldId="582"/>
            <ac:grpSpMk id="73" creationId="{8A02939D-6396-F039-24AC-91496261B9F3}"/>
          </ac:grpSpMkLst>
        </pc:grpChg>
        <pc:grpChg chg="mod">
          <ac:chgData name="太郎 山崎" userId="2f5b9f51975245e2" providerId="LiveId" clId="{0F455500-D452-4716-95A9-7215D99B98CA}" dt="2024-01-31T10:32:35.738" v="4937"/>
          <ac:grpSpMkLst>
            <pc:docMk/>
            <pc:sldMk cId="1650805612" sldId="582"/>
            <ac:grpSpMk id="74" creationId="{008DF975-6BEB-7CA4-2FB0-B58A895CFE34}"/>
          </ac:grpSpMkLst>
        </pc:grpChg>
        <pc:grpChg chg="mod">
          <ac:chgData name="太郎 山崎" userId="2f5b9f51975245e2" providerId="LiveId" clId="{0F455500-D452-4716-95A9-7215D99B98CA}" dt="2024-01-31T10:32:35.738" v="4937"/>
          <ac:grpSpMkLst>
            <pc:docMk/>
            <pc:sldMk cId="1650805612" sldId="582"/>
            <ac:grpSpMk id="85" creationId="{5ADCD27B-BFE3-EA71-2C31-24212D968E84}"/>
          </ac:grpSpMkLst>
        </pc:grpChg>
        <pc:graphicFrameChg chg="mod modGraphic">
          <ac:chgData name="太郎 山崎" userId="2f5b9f51975245e2" providerId="LiveId" clId="{0F455500-D452-4716-95A9-7215D99B98CA}" dt="2024-01-31T10:33:48.850" v="4985" actId="1076"/>
          <ac:graphicFrameMkLst>
            <pc:docMk/>
            <pc:sldMk cId="1650805612" sldId="582"/>
            <ac:graphicFrameMk id="4" creationId="{F07FFF74-D3DB-F890-E1E7-B25BBF93D8DA}"/>
          </ac:graphicFrameMkLst>
        </pc:graphicFrameChg>
        <pc:cxnChg chg="del mod">
          <ac:chgData name="太郎 山崎" userId="2f5b9f51975245e2" providerId="LiveId" clId="{0F455500-D452-4716-95A9-7215D99B98CA}" dt="2024-01-31T09:55:32.526" v="4829" actId="478"/>
          <ac:cxnSpMkLst>
            <pc:docMk/>
            <pc:sldMk cId="1650805612" sldId="582"/>
            <ac:cxnSpMk id="15" creationId="{60F01CB4-67F3-4C4D-0020-01E2F3E61D12}"/>
          </ac:cxnSpMkLst>
        </pc:cxnChg>
        <pc:cxnChg chg="del mod topLvl">
          <ac:chgData name="太郎 山崎" userId="2f5b9f51975245e2" providerId="LiveId" clId="{0F455500-D452-4716-95A9-7215D99B98CA}" dt="2024-02-01T01:04:34.114" v="6896" actId="478"/>
          <ac:cxnSpMkLst>
            <pc:docMk/>
            <pc:sldMk cId="1650805612" sldId="582"/>
            <ac:cxnSpMk id="16" creationId="{28A6201A-4A15-3232-1084-52D93F20C8BC}"/>
          </ac:cxnSpMkLst>
        </pc:cxnChg>
        <pc:cxnChg chg="mod topLvl">
          <ac:chgData name="太郎 山崎" userId="2f5b9f51975245e2" providerId="LiveId" clId="{0F455500-D452-4716-95A9-7215D99B98CA}" dt="2024-02-01T01:04:26.226" v="6894" actId="165"/>
          <ac:cxnSpMkLst>
            <pc:docMk/>
            <pc:sldMk cId="1650805612" sldId="582"/>
            <ac:cxnSpMk id="17" creationId="{5BDB414A-97F1-345E-CA58-E754B4D69704}"/>
          </ac:cxnSpMkLst>
        </pc:cxnChg>
        <pc:cxnChg chg="mod topLvl">
          <ac:chgData name="太郎 山崎" userId="2f5b9f51975245e2" providerId="LiveId" clId="{0F455500-D452-4716-95A9-7215D99B98CA}" dt="2024-02-01T01:04:26.226" v="6894" actId="165"/>
          <ac:cxnSpMkLst>
            <pc:docMk/>
            <pc:sldMk cId="1650805612" sldId="582"/>
            <ac:cxnSpMk id="18" creationId="{14388D73-100D-D399-68FB-2CA20EC517B8}"/>
          </ac:cxnSpMkLst>
        </pc:cxnChg>
        <pc:cxnChg chg="del mod">
          <ac:chgData name="太郎 山崎" userId="2f5b9f51975245e2" providerId="LiveId" clId="{0F455500-D452-4716-95A9-7215D99B98CA}" dt="2024-01-31T09:56:57.957" v="4847" actId="478"/>
          <ac:cxnSpMkLst>
            <pc:docMk/>
            <pc:sldMk cId="1650805612" sldId="582"/>
            <ac:cxnSpMk id="19" creationId="{55178192-F723-58EA-1E9C-575AE88A0C2B}"/>
          </ac:cxnSpMkLst>
        </pc:cxnChg>
        <pc:cxnChg chg="add del mod topLvl">
          <ac:chgData name="太郎 山崎" userId="2f5b9f51975245e2" providerId="LiveId" clId="{0F455500-D452-4716-95A9-7215D99B98CA}" dt="2024-02-01T01:08:59.492" v="6914" actId="14100"/>
          <ac:cxnSpMkLst>
            <pc:docMk/>
            <pc:sldMk cId="1650805612" sldId="582"/>
            <ac:cxnSpMk id="20" creationId="{3449945C-FB57-D872-C552-695A9C050009}"/>
          </ac:cxnSpMkLst>
        </pc:cxnChg>
        <pc:cxnChg chg="del mod topLvl">
          <ac:chgData name="太郎 山崎" userId="2f5b9f51975245e2" providerId="LiveId" clId="{0F455500-D452-4716-95A9-7215D99B98CA}" dt="2024-02-01T01:04:32.223" v="6895" actId="478"/>
          <ac:cxnSpMkLst>
            <pc:docMk/>
            <pc:sldMk cId="1650805612" sldId="582"/>
            <ac:cxnSpMk id="21" creationId="{E38FB4C5-A030-177C-0664-221CB602BB52}"/>
          </ac:cxnSpMkLst>
        </pc:cxnChg>
        <pc:cxnChg chg="add mod">
          <ac:chgData name="太郎 山崎" userId="2f5b9f51975245e2" providerId="LiveId" clId="{0F455500-D452-4716-95A9-7215D99B98CA}" dt="2024-02-01T01:09:04.208" v="6915" actId="14100"/>
          <ac:cxnSpMkLst>
            <pc:docMk/>
            <pc:sldMk cId="1650805612" sldId="582"/>
            <ac:cxnSpMk id="23" creationId="{8F394D65-F5D9-01A1-1651-E10EE2B589F3}"/>
          </ac:cxnSpMkLst>
        </pc:cxnChg>
        <pc:cxnChg chg="del mod">
          <ac:chgData name="太郎 山崎" userId="2f5b9f51975245e2" providerId="LiveId" clId="{0F455500-D452-4716-95A9-7215D99B98CA}" dt="2024-01-31T09:55:32.526" v="4829" actId="478"/>
          <ac:cxnSpMkLst>
            <pc:docMk/>
            <pc:sldMk cId="1650805612" sldId="582"/>
            <ac:cxnSpMk id="26" creationId="{80EBBDC8-893C-8684-DB17-577102E5A0E3}"/>
          </ac:cxnSpMkLst>
        </pc:cxnChg>
        <pc:cxnChg chg="mod topLvl">
          <ac:chgData name="太郎 山崎" userId="2f5b9f51975245e2" providerId="LiveId" clId="{0F455500-D452-4716-95A9-7215D99B98CA}" dt="2024-02-01T01:08:34.249" v="6911" actId="14100"/>
          <ac:cxnSpMkLst>
            <pc:docMk/>
            <pc:sldMk cId="1650805612" sldId="582"/>
            <ac:cxnSpMk id="32" creationId="{FD1DBDB2-194A-F0EF-3B48-DF1653047782}"/>
          </ac:cxnSpMkLst>
        </pc:cxnChg>
        <pc:cxnChg chg="del mod topLvl">
          <ac:chgData name="太郎 山崎" userId="2f5b9f51975245e2" providerId="LiveId" clId="{0F455500-D452-4716-95A9-7215D99B98CA}" dt="2024-02-01T01:08:02.361" v="6908" actId="478"/>
          <ac:cxnSpMkLst>
            <pc:docMk/>
            <pc:sldMk cId="1650805612" sldId="582"/>
            <ac:cxnSpMk id="33" creationId="{86C05160-16D2-2A90-2B80-21B3B2572553}"/>
          </ac:cxnSpMkLst>
        </pc:cxnChg>
        <pc:cxnChg chg="mod topLvl">
          <ac:chgData name="太郎 山崎" userId="2f5b9f51975245e2" providerId="LiveId" clId="{0F455500-D452-4716-95A9-7215D99B98CA}" dt="2024-02-01T01:04:26.226" v="6894" actId="165"/>
          <ac:cxnSpMkLst>
            <pc:docMk/>
            <pc:sldMk cId="1650805612" sldId="582"/>
            <ac:cxnSpMk id="35" creationId="{A0A9F2D5-9C33-81A2-B8F6-21BDCD9F7DB7}"/>
          </ac:cxnSpMkLst>
        </pc:cxnChg>
        <pc:cxnChg chg="mod topLvl">
          <ac:chgData name="太郎 山崎" userId="2f5b9f51975245e2" providerId="LiveId" clId="{0F455500-D452-4716-95A9-7215D99B98CA}" dt="2024-02-01T01:04:26.226" v="6894" actId="165"/>
          <ac:cxnSpMkLst>
            <pc:docMk/>
            <pc:sldMk cId="1650805612" sldId="582"/>
            <ac:cxnSpMk id="36" creationId="{951498AD-520F-B961-2C2C-183771FD18B7}"/>
          </ac:cxnSpMkLst>
        </pc:cxnChg>
        <pc:cxnChg chg="mod topLvl">
          <ac:chgData name="太郎 山崎" userId="2f5b9f51975245e2" providerId="LiveId" clId="{0F455500-D452-4716-95A9-7215D99B98CA}" dt="2024-02-01T01:04:26.226" v="6894" actId="165"/>
          <ac:cxnSpMkLst>
            <pc:docMk/>
            <pc:sldMk cId="1650805612" sldId="582"/>
            <ac:cxnSpMk id="37" creationId="{E266424F-1A1E-2101-BF14-720087F469E8}"/>
          </ac:cxnSpMkLst>
        </pc:cxnChg>
        <pc:cxnChg chg="add del mod">
          <ac:chgData name="太郎 山崎" userId="2f5b9f51975245e2" providerId="LiveId" clId="{0F455500-D452-4716-95A9-7215D99B98CA}" dt="2024-01-31T09:56:06.753" v="4835" actId="478"/>
          <ac:cxnSpMkLst>
            <pc:docMk/>
            <pc:sldMk cId="1650805612" sldId="582"/>
            <ac:cxnSpMk id="41" creationId="{6487B5E8-F46D-9B90-32B5-ACB184DA714D}"/>
          </ac:cxnSpMkLst>
        </pc:cxnChg>
        <pc:cxnChg chg="del mod">
          <ac:chgData name="太郎 山崎" userId="2f5b9f51975245e2" providerId="LiveId" clId="{0F455500-D452-4716-95A9-7215D99B98CA}" dt="2024-01-31T09:56:16.046" v="4838" actId="478"/>
          <ac:cxnSpMkLst>
            <pc:docMk/>
            <pc:sldMk cId="1650805612" sldId="582"/>
            <ac:cxnSpMk id="42" creationId="{5DBADFD3-403E-EF59-531D-86EDEA63C85D}"/>
          </ac:cxnSpMkLst>
        </pc:cxnChg>
        <pc:cxnChg chg="mod">
          <ac:chgData name="太郎 山崎" userId="2f5b9f51975245e2" providerId="LiveId" clId="{0F455500-D452-4716-95A9-7215D99B98CA}" dt="2024-02-01T01:05:15.175" v="6902" actId="478"/>
          <ac:cxnSpMkLst>
            <pc:docMk/>
            <pc:sldMk cId="1650805612" sldId="582"/>
            <ac:cxnSpMk id="43" creationId="{38ED4CE3-C3DA-F034-20B4-C319C2FBCAA1}"/>
          </ac:cxnSpMkLst>
        </pc:cxnChg>
        <pc:cxnChg chg="mod">
          <ac:chgData name="太郎 山崎" userId="2f5b9f51975245e2" providerId="LiveId" clId="{0F455500-D452-4716-95A9-7215D99B98CA}" dt="2024-02-01T01:04:26.226" v="6894" actId="165"/>
          <ac:cxnSpMkLst>
            <pc:docMk/>
            <pc:sldMk cId="1650805612" sldId="582"/>
            <ac:cxnSpMk id="44" creationId="{A2A3178C-3127-4369-07AD-FB0A067C9012}"/>
          </ac:cxnSpMkLst>
        </pc:cxnChg>
        <pc:cxnChg chg="mod">
          <ac:chgData name="太郎 山崎" userId="2f5b9f51975245e2" providerId="LiveId" clId="{0F455500-D452-4716-95A9-7215D99B98CA}" dt="2024-01-31T10:32:35.738" v="4937"/>
          <ac:cxnSpMkLst>
            <pc:docMk/>
            <pc:sldMk cId="1650805612" sldId="582"/>
            <ac:cxnSpMk id="66" creationId="{AEB850BB-EC8E-E174-D553-A40E22C21579}"/>
          </ac:cxnSpMkLst>
        </pc:cxnChg>
        <pc:cxnChg chg="mod">
          <ac:chgData name="太郎 山崎" userId="2f5b9f51975245e2" providerId="LiveId" clId="{0F455500-D452-4716-95A9-7215D99B98CA}" dt="2024-01-31T10:32:35.738" v="4937"/>
          <ac:cxnSpMkLst>
            <pc:docMk/>
            <pc:sldMk cId="1650805612" sldId="582"/>
            <ac:cxnSpMk id="67" creationId="{7B8471FE-D686-4728-3A39-2853230105E3}"/>
          </ac:cxnSpMkLst>
        </pc:cxnChg>
        <pc:cxnChg chg="mod">
          <ac:chgData name="太郎 山崎" userId="2f5b9f51975245e2" providerId="LiveId" clId="{0F455500-D452-4716-95A9-7215D99B98CA}" dt="2024-01-31T10:32:35.738" v="4937"/>
          <ac:cxnSpMkLst>
            <pc:docMk/>
            <pc:sldMk cId="1650805612" sldId="582"/>
            <ac:cxnSpMk id="68" creationId="{0970F7B8-6D34-E3B1-44AE-A8927D86BC38}"/>
          </ac:cxnSpMkLst>
        </pc:cxnChg>
        <pc:cxnChg chg="mod">
          <ac:chgData name="太郎 山崎" userId="2f5b9f51975245e2" providerId="LiveId" clId="{0F455500-D452-4716-95A9-7215D99B98CA}" dt="2024-01-31T10:32:35.738" v="4937"/>
          <ac:cxnSpMkLst>
            <pc:docMk/>
            <pc:sldMk cId="1650805612" sldId="582"/>
            <ac:cxnSpMk id="69" creationId="{C42828A0-B426-7A42-2A92-27929F1178D4}"/>
          </ac:cxnSpMkLst>
        </pc:cxnChg>
        <pc:cxnChg chg="mod">
          <ac:chgData name="太郎 山崎" userId="2f5b9f51975245e2" providerId="LiveId" clId="{0F455500-D452-4716-95A9-7215D99B98CA}" dt="2024-01-31T10:32:35.738" v="4937"/>
          <ac:cxnSpMkLst>
            <pc:docMk/>
            <pc:sldMk cId="1650805612" sldId="582"/>
            <ac:cxnSpMk id="70" creationId="{2295A51B-9D89-641E-64C2-D556E3831381}"/>
          </ac:cxnSpMkLst>
        </pc:cxnChg>
        <pc:cxnChg chg="mod">
          <ac:chgData name="太郎 山崎" userId="2f5b9f51975245e2" providerId="LiveId" clId="{0F455500-D452-4716-95A9-7215D99B98CA}" dt="2024-01-31T10:32:35.738" v="4937"/>
          <ac:cxnSpMkLst>
            <pc:docMk/>
            <pc:sldMk cId="1650805612" sldId="582"/>
            <ac:cxnSpMk id="71" creationId="{9D97B8A9-B589-9861-113F-39721E2BEB2A}"/>
          </ac:cxnSpMkLst>
        </pc:cxnChg>
        <pc:cxnChg chg="mod">
          <ac:chgData name="太郎 山崎" userId="2f5b9f51975245e2" providerId="LiveId" clId="{0F455500-D452-4716-95A9-7215D99B98CA}" dt="2024-01-31T10:32:35.738" v="4937"/>
          <ac:cxnSpMkLst>
            <pc:docMk/>
            <pc:sldMk cId="1650805612" sldId="582"/>
            <ac:cxnSpMk id="72" creationId="{1235F8B7-E67F-44A0-1584-DD0CAFB2E3DC}"/>
          </ac:cxnSpMkLst>
        </pc:cxnChg>
        <pc:cxnChg chg="mod">
          <ac:chgData name="太郎 山崎" userId="2f5b9f51975245e2" providerId="LiveId" clId="{0F455500-D452-4716-95A9-7215D99B98CA}" dt="2024-01-31T10:32:35.738" v="4937"/>
          <ac:cxnSpMkLst>
            <pc:docMk/>
            <pc:sldMk cId="1650805612" sldId="582"/>
            <ac:cxnSpMk id="77" creationId="{F483D8B8-194A-EB67-DD93-86CEDD78C72A}"/>
          </ac:cxnSpMkLst>
        </pc:cxnChg>
        <pc:cxnChg chg="mod">
          <ac:chgData name="太郎 山崎" userId="2f5b9f51975245e2" providerId="LiveId" clId="{0F455500-D452-4716-95A9-7215D99B98CA}" dt="2024-01-31T10:32:35.738" v="4937"/>
          <ac:cxnSpMkLst>
            <pc:docMk/>
            <pc:sldMk cId="1650805612" sldId="582"/>
            <ac:cxnSpMk id="83" creationId="{8D54297D-2192-8704-C9B8-88D563F891AE}"/>
          </ac:cxnSpMkLst>
        </pc:cxnChg>
        <pc:cxnChg chg="mod">
          <ac:chgData name="太郎 山崎" userId="2f5b9f51975245e2" providerId="LiveId" clId="{0F455500-D452-4716-95A9-7215D99B98CA}" dt="2024-01-31T10:32:35.738" v="4937"/>
          <ac:cxnSpMkLst>
            <pc:docMk/>
            <pc:sldMk cId="1650805612" sldId="582"/>
            <ac:cxnSpMk id="84" creationId="{10310B9E-C378-2AB4-BA73-BCFE53FBE1B5}"/>
          </ac:cxnSpMkLst>
        </pc:cxnChg>
        <pc:cxnChg chg="mod">
          <ac:chgData name="太郎 山崎" userId="2f5b9f51975245e2" providerId="LiveId" clId="{0F455500-D452-4716-95A9-7215D99B98CA}" dt="2024-01-31T10:32:35.738" v="4937"/>
          <ac:cxnSpMkLst>
            <pc:docMk/>
            <pc:sldMk cId="1650805612" sldId="582"/>
            <ac:cxnSpMk id="86" creationId="{37AC1E7D-22A4-6BB1-9237-961DAAFA80F4}"/>
          </ac:cxnSpMkLst>
        </pc:cxnChg>
        <pc:cxnChg chg="mod">
          <ac:chgData name="太郎 山崎" userId="2f5b9f51975245e2" providerId="LiveId" clId="{0F455500-D452-4716-95A9-7215D99B98CA}" dt="2024-01-31T10:32:35.738" v="4937"/>
          <ac:cxnSpMkLst>
            <pc:docMk/>
            <pc:sldMk cId="1650805612" sldId="582"/>
            <ac:cxnSpMk id="87" creationId="{CB331F7F-C252-442E-2031-4C4D854DB950}"/>
          </ac:cxnSpMkLst>
        </pc:cxnChg>
        <pc:cxnChg chg="mod">
          <ac:chgData name="太郎 山崎" userId="2f5b9f51975245e2" providerId="LiveId" clId="{0F455500-D452-4716-95A9-7215D99B98CA}" dt="2024-01-31T10:32:35.738" v="4937"/>
          <ac:cxnSpMkLst>
            <pc:docMk/>
            <pc:sldMk cId="1650805612" sldId="582"/>
            <ac:cxnSpMk id="88" creationId="{A0B63E56-C6D0-AB45-7D43-27BDC726EE7E}"/>
          </ac:cxnSpMkLst>
        </pc:cxnChg>
        <pc:cxnChg chg="mod">
          <ac:chgData name="太郎 山崎" userId="2f5b9f51975245e2" providerId="LiveId" clId="{0F455500-D452-4716-95A9-7215D99B98CA}" dt="2024-01-31T10:32:35.738" v="4937"/>
          <ac:cxnSpMkLst>
            <pc:docMk/>
            <pc:sldMk cId="1650805612" sldId="582"/>
            <ac:cxnSpMk id="92" creationId="{8822839A-88F7-76EB-DC8E-C1CC9A794EBA}"/>
          </ac:cxnSpMkLst>
        </pc:cxnChg>
        <pc:cxnChg chg="mod">
          <ac:chgData name="太郎 山崎" userId="2f5b9f51975245e2" providerId="LiveId" clId="{0F455500-D452-4716-95A9-7215D99B98CA}" dt="2024-01-31T10:32:35.738" v="4937"/>
          <ac:cxnSpMkLst>
            <pc:docMk/>
            <pc:sldMk cId="1650805612" sldId="582"/>
            <ac:cxnSpMk id="93" creationId="{AFF5C182-C127-3CE7-D637-321B5097360B}"/>
          </ac:cxnSpMkLst>
        </pc:cxnChg>
        <pc:cxnChg chg="mod">
          <ac:chgData name="太郎 山崎" userId="2f5b9f51975245e2" providerId="LiveId" clId="{0F455500-D452-4716-95A9-7215D99B98CA}" dt="2024-01-31T10:32:35.738" v="4937"/>
          <ac:cxnSpMkLst>
            <pc:docMk/>
            <pc:sldMk cId="1650805612" sldId="582"/>
            <ac:cxnSpMk id="94" creationId="{4C525A85-F3BB-1921-9AB4-F6FEDB284A39}"/>
          </ac:cxnSpMkLst>
        </pc:cxnChg>
        <pc:cxnChg chg="mod">
          <ac:chgData name="太郎 山崎" userId="2f5b9f51975245e2" providerId="LiveId" clId="{0F455500-D452-4716-95A9-7215D99B98CA}" dt="2024-01-31T10:32:35.738" v="4937"/>
          <ac:cxnSpMkLst>
            <pc:docMk/>
            <pc:sldMk cId="1650805612" sldId="582"/>
            <ac:cxnSpMk id="95" creationId="{98331D30-5591-299C-3362-071BC726EF5C}"/>
          </ac:cxnSpMkLst>
        </pc:cxnChg>
      </pc:sldChg>
      <pc:sldChg chg="addSp delSp modSp mod modNotesTx">
        <pc:chgData name="太郎 山崎" userId="2f5b9f51975245e2" providerId="LiveId" clId="{0F455500-D452-4716-95A9-7215D99B98CA}" dt="2024-02-01T02:46:37.193" v="7120" actId="20577"/>
        <pc:sldMkLst>
          <pc:docMk/>
          <pc:sldMk cId="2394846871" sldId="584"/>
        </pc:sldMkLst>
        <pc:spChg chg="add mod">
          <ac:chgData name="太郎 山崎" userId="2f5b9f51975245e2" providerId="LiveId" clId="{0F455500-D452-4716-95A9-7215D99B98CA}" dt="2024-02-01T01:10:00.017" v="7051" actId="20577"/>
          <ac:spMkLst>
            <pc:docMk/>
            <pc:sldMk cId="2394846871" sldId="584"/>
            <ac:spMk id="3" creationId="{56D550EE-47CF-F244-6A7E-D59B5EB2A100}"/>
          </ac:spMkLst>
        </pc:spChg>
        <pc:picChg chg="del">
          <ac:chgData name="太郎 山崎" userId="2f5b9f51975245e2" providerId="LiveId" clId="{0F455500-D452-4716-95A9-7215D99B98CA}" dt="2024-01-29T12:42:23.166" v="322" actId="478"/>
          <ac:picMkLst>
            <pc:docMk/>
            <pc:sldMk cId="2394846871" sldId="584"/>
            <ac:picMk id="3" creationId="{22A066E0-8C9E-5CCD-2DD7-BDA2312DE266}"/>
          </ac:picMkLst>
        </pc:picChg>
        <pc:picChg chg="add mod">
          <ac:chgData name="太郎 山崎" userId="2f5b9f51975245e2" providerId="LiveId" clId="{0F455500-D452-4716-95A9-7215D99B98CA}" dt="2024-01-29T12:42:28.684" v="324" actId="167"/>
          <ac:picMkLst>
            <pc:docMk/>
            <pc:sldMk cId="2394846871" sldId="584"/>
            <ac:picMk id="4" creationId="{57C6CFEF-3727-F1FE-DF09-BE9E2132BA80}"/>
          </ac:picMkLst>
        </pc:picChg>
        <pc:picChg chg="add del mod">
          <ac:chgData name="太郎 山崎" userId="2f5b9f51975245e2" providerId="LiveId" clId="{0F455500-D452-4716-95A9-7215D99B98CA}" dt="2024-01-30T06:05:07.226" v="1762" actId="478"/>
          <ac:picMkLst>
            <pc:docMk/>
            <pc:sldMk cId="2394846871" sldId="584"/>
            <ac:picMk id="5" creationId="{5C290304-F3DB-DAAC-DC86-6C3E7DC6173D}"/>
          </ac:picMkLst>
        </pc:picChg>
        <pc:picChg chg="del">
          <ac:chgData name="太郎 山崎" userId="2f5b9f51975245e2" providerId="LiveId" clId="{0F455500-D452-4716-95A9-7215D99B98CA}" dt="2024-01-30T06:05:03.025" v="1760" actId="478"/>
          <ac:picMkLst>
            <pc:docMk/>
            <pc:sldMk cId="2394846871" sldId="584"/>
            <ac:picMk id="8" creationId="{0F4D637B-B32A-4625-5AF8-AEF57E40FCFB}"/>
          </ac:picMkLst>
        </pc:picChg>
        <pc:picChg chg="add mod">
          <ac:chgData name="太郎 山崎" userId="2f5b9f51975245e2" providerId="LiveId" clId="{0F455500-D452-4716-95A9-7215D99B98CA}" dt="2024-01-30T06:07:45.869" v="1769" actId="1076"/>
          <ac:picMkLst>
            <pc:docMk/>
            <pc:sldMk cId="2394846871" sldId="584"/>
            <ac:picMk id="2050" creationId="{E6D7B5BF-94F8-6C72-EC9A-009C3719724B}"/>
          </ac:picMkLst>
        </pc:picChg>
        <pc:cxnChg chg="mod">
          <ac:chgData name="太郎 山崎" userId="2f5b9f51975245e2" providerId="LiveId" clId="{0F455500-D452-4716-95A9-7215D99B98CA}" dt="2024-01-30T06:08:07.495" v="1772" actId="14100"/>
          <ac:cxnSpMkLst>
            <pc:docMk/>
            <pc:sldMk cId="2394846871" sldId="584"/>
            <ac:cxnSpMk id="13" creationId="{7BA5BB8D-1011-47B7-B77F-7EB883566CB8}"/>
          </ac:cxnSpMkLst>
        </pc:cxnChg>
        <pc:cxnChg chg="mod">
          <ac:chgData name="太郎 山崎" userId="2f5b9f51975245e2" providerId="LiveId" clId="{0F455500-D452-4716-95A9-7215D99B98CA}" dt="2024-01-30T06:08:00.225" v="1771" actId="14100"/>
          <ac:cxnSpMkLst>
            <pc:docMk/>
            <pc:sldMk cId="2394846871" sldId="584"/>
            <ac:cxnSpMk id="17" creationId="{2686233D-D58C-0CC1-63CA-4C5EA83878C8}"/>
          </ac:cxnSpMkLst>
        </pc:cxnChg>
      </pc:sldChg>
      <pc:sldChg chg="addSp delSp modSp mod modNotesTx">
        <pc:chgData name="太郎 山崎" userId="2f5b9f51975245e2" providerId="LiveId" clId="{0F455500-D452-4716-95A9-7215D99B98CA}" dt="2024-01-31T11:40:34.127" v="5485" actId="1035"/>
        <pc:sldMkLst>
          <pc:docMk/>
          <pc:sldMk cId="1017957243" sldId="607"/>
        </pc:sldMkLst>
        <pc:spChg chg="del">
          <ac:chgData name="太郎 山崎" userId="2f5b9f51975245e2" providerId="LiveId" clId="{0F455500-D452-4716-95A9-7215D99B98CA}" dt="2024-01-31T11:39:14.194" v="5454" actId="478"/>
          <ac:spMkLst>
            <pc:docMk/>
            <pc:sldMk cId="1017957243" sldId="607"/>
            <ac:spMk id="5" creationId="{E6CE711D-13A5-030B-D6DD-DCA621757BBE}"/>
          </ac:spMkLst>
        </pc:spChg>
        <pc:spChg chg="add mod">
          <ac:chgData name="太郎 山崎" userId="2f5b9f51975245e2" providerId="LiveId" clId="{0F455500-D452-4716-95A9-7215D99B98CA}" dt="2024-01-31T11:40:34.127" v="5485" actId="1035"/>
          <ac:spMkLst>
            <pc:docMk/>
            <pc:sldMk cId="1017957243" sldId="607"/>
            <ac:spMk id="6" creationId="{8F50B542-13D3-4E11-8613-3F2F1764D6B1}"/>
          </ac:spMkLst>
        </pc:spChg>
      </pc:sldChg>
      <pc:sldChg chg="modSp del mod ord">
        <pc:chgData name="太郎 山崎" userId="2f5b9f51975245e2" providerId="LiveId" clId="{0F455500-D452-4716-95A9-7215D99B98CA}" dt="2024-01-31T09:02:13.394" v="4419" actId="47"/>
        <pc:sldMkLst>
          <pc:docMk/>
          <pc:sldMk cId="2542899232" sldId="611"/>
        </pc:sldMkLst>
        <pc:spChg chg="mod">
          <ac:chgData name="太郎 山崎" userId="2f5b9f51975245e2" providerId="LiveId" clId="{0F455500-D452-4716-95A9-7215D99B98CA}" dt="2024-01-29T11:30:41.338" v="173" actId="20577"/>
          <ac:spMkLst>
            <pc:docMk/>
            <pc:sldMk cId="2542899232" sldId="611"/>
            <ac:spMk id="6" creationId="{FFB7091F-6688-2EC5-4261-39C90D38B71A}"/>
          </ac:spMkLst>
        </pc:spChg>
      </pc:sldChg>
      <pc:sldChg chg="modSp mod modNotesTx">
        <pc:chgData name="太郎 山崎" userId="2f5b9f51975245e2" providerId="LiveId" clId="{0F455500-D452-4716-95A9-7215D99B98CA}" dt="2024-01-31T11:05:39.565" v="5433" actId="20577"/>
        <pc:sldMkLst>
          <pc:docMk/>
          <pc:sldMk cId="831885416" sldId="621"/>
        </pc:sldMkLst>
        <pc:spChg chg="mod">
          <ac:chgData name="太郎 山崎" userId="2f5b9f51975245e2" providerId="LiveId" clId="{0F455500-D452-4716-95A9-7215D99B98CA}" dt="2024-01-30T10:24:25.306" v="3125" actId="20577"/>
          <ac:spMkLst>
            <pc:docMk/>
            <pc:sldMk cId="831885416" sldId="621"/>
            <ac:spMk id="3" creationId="{DB4DECE6-D396-C575-E6BE-BB1D48CD1F4A}"/>
          </ac:spMkLst>
        </pc:spChg>
      </pc:sldChg>
      <pc:sldChg chg="addSp delSp modSp mod modNotesTx">
        <pc:chgData name="太郎 山崎" userId="2f5b9f51975245e2" providerId="LiveId" clId="{0F455500-D452-4716-95A9-7215D99B98CA}" dt="2024-02-01T01:26:54.018" v="7053" actId="20577"/>
        <pc:sldMkLst>
          <pc:docMk/>
          <pc:sldMk cId="1480825969" sldId="626"/>
        </pc:sldMkLst>
        <pc:spChg chg="mod">
          <ac:chgData name="太郎 山崎" userId="2f5b9f51975245e2" providerId="LiveId" clId="{0F455500-D452-4716-95A9-7215D99B98CA}" dt="2024-02-01T01:26:54.018" v="7053" actId="20577"/>
          <ac:spMkLst>
            <pc:docMk/>
            <pc:sldMk cId="1480825969" sldId="626"/>
            <ac:spMk id="3" creationId="{A21C5642-48FE-8D08-78B7-1177C59288DF}"/>
          </ac:spMkLst>
        </pc:spChg>
        <pc:spChg chg="mod">
          <ac:chgData name="太郎 山崎" userId="2f5b9f51975245e2" providerId="LiveId" clId="{0F455500-D452-4716-95A9-7215D99B98CA}" dt="2024-01-29T10:57:57.800" v="0" actId="403"/>
          <ac:spMkLst>
            <pc:docMk/>
            <pc:sldMk cId="1480825969" sldId="626"/>
            <ac:spMk id="7" creationId="{0CF02695-0EEC-6FC6-8E6D-9496BABB6688}"/>
          </ac:spMkLst>
        </pc:spChg>
        <pc:spChg chg="del">
          <ac:chgData name="太郎 山崎" userId="2f5b9f51975245e2" providerId="LiveId" clId="{0F455500-D452-4716-95A9-7215D99B98CA}" dt="2024-01-31T11:36:34.397" v="5440" actId="478"/>
          <ac:spMkLst>
            <pc:docMk/>
            <pc:sldMk cId="1480825969" sldId="626"/>
            <ac:spMk id="9" creationId="{D5760BAD-BD76-4756-20CD-284BC9B8663F}"/>
          </ac:spMkLst>
        </pc:spChg>
        <pc:spChg chg="add mod">
          <ac:chgData name="太郎 山崎" userId="2f5b9f51975245e2" providerId="LiveId" clId="{0F455500-D452-4716-95A9-7215D99B98CA}" dt="2024-01-31T11:37:36.352" v="5452" actId="1076"/>
          <ac:spMkLst>
            <pc:docMk/>
            <pc:sldMk cId="1480825969" sldId="626"/>
            <ac:spMk id="11" creationId="{700A7C04-B52B-F256-B770-03C6DB7675E2}"/>
          </ac:spMkLst>
        </pc:spChg>
      </pc:sldChg>
      <pc:sldChg chg="modSp mod">
        <pc:chgData name="太郎 山崎" userId="2f5b9f51975245e2" providerId="LiveId" clId="{0F455500-D452-4716-95A9-7215D99B98CA}" dt="2024-01-31T09:50:55.058" v="4615"/>
        <pc:sldMkLst>
          <pc:docMk/>
          <pc:sldMk cId="2279112147" sldId="630"/>
        </pc:sldMkLst>
        <pc:spChg chg="mod">
          <ac:chgData name="太郎 山崎" userId="2f5b9f51975245e2" providerId="LiveId" clId="{0F455500-D452-4716-95A9-7215D99B98CA}" dt="2024-01-31T09:50:55.058" v="4615"/>
          <ac:spMkLst>
            <pc:docMk/>
            <pc:sldMk cId="2279112147" sldId="630"/>
            <ac:spMk id="3" creationId="{A7C39306-B4D9-A63F-0F98-D3B1D5130055}"/>
          </ac:spMkLst>
        </pc:spChg>
      </pc:sldChg>
      <pc:sldChg chg="modSp mod">
        <pc:chgData name="太郎 山崎" userId="2f5b9f51975245e2" providerId="LiveId" clId="{0F455500-D452-4716-95A9-7215D99B98CA}" dt="2024-01-31T09:50:51.278" v="4614"/>
        <pc:sldMkLst>
          <pc:docMk/>
          <pc:sldMk cId="4242242437" sldId="631"/>
        </pc:sldMkLst>
        <pc:spChg chg="mod">
          <ac:chgData name="太郎 山崎" userId="2f5b9f51975245e2" providerId="LiveId" clId="{0F455500-D452-4716-95A9-7215D99B98CA}" dt="2024-01-31T09:50:51.278" v="4614"/>
          <ac:spMkLst>
            <pc:docMk/>
            <pc:sldMk cId="4242242437" sldId="631"/>
            <ac:spMk id="3" creationId="{A7C39306-B4D9-A63F-0F98-D3B1D5130055}"/>
          </ac:spMkLst>
        </pc:spChg>
      </pc:sldChg>
      <pc:sldChg chg="modSp mod modNotesTx">
        <pc:chgData name="太郎 山崎" userId="2f5b9f51975245e2" providerId="LiveId" clId="{0F455500-D452-4716-95A9-7215D99B98CA}" dt="2024-01-31T09:50:41.388" v="4613" actId="20577"/>
        <pc:sldMkLst>
          <pc:docMk/>
          <pc:sldMk cId="3284627968" sldId="632"/>
        </pc:sldMkLst>
        <pc:spChg chg="mod">
          <ac:chgData name="太郎 山崎" userId="2f5b9f51975245e2" providerId="LiveId" clId="{0F455500-D452-4716-95A9-7215D99B98CA}" dt="2024-01-31T09:50:41.388" v="4613" actId="20577"/>
          <ac:spMkLst>
            <pc:docMk/>
            <pc:sldMk cId="3284627968" sldId="632"/>
            <ac:spMk id="3" creationId="{A7C39306-B4D9-A63F-0F98-D3B1D5130055}"/>
          </ac:spMkLst>
        </pc:spChg>
      </pc:sldChg>
      <pc:sldChg chg="modNotesTx">
        <pc:chgData name="太郎 山崎" userId="2f5b9f51975245e2" providerId="LiveId" clId="{0F455500-D452-4716-95A9-7215D99B98CA}" dt="2024-02-01T00:16:08.900" v="6072" actId="20577"/>
        <pc:sldMkLst>
          <pc:docMk/>
          <pc:sldMk cId="4269599221" sldId="633"/>
        </pc:sldMkLst>
      </pc:sldChg>
      <pc:sldChg chg="modSp mod modNotesTx">
        <pc:chgData name="太郎 山崎" userId="2f5b9f51975245e2" providerId="LiveId" clId="{0F455500-D452-4716-95A9-7215D99B98CA}" dt="2024-02-01T00:26:34.103" v="6505" actId="20577"/>
        <pc:sldMkLst>
          <pc:docMk/>
          <pc:sldMk cId="300140741" sldId="635"/>
        </pc:sldMkLst>
        <pc:spChg chg="mod">
          <ac:chgData name="太郎 山崎" userId="2f5b9f51975245e2" providerId="LiveId" clId="{0F455500-D452-4716-95A9-7215D99B98CA}" dt="2024-01-29T11:08:28.840" v="65" actId="6549"/>
          <ac:spMkLst>
            <pc:docMk/>
            <pc:sldMk cId="300140741" sldId="635"/>
            <ac:spMk id="4" creationId="{C0D74749-2F85-B861-46FA-F2440289C77B}"/>
          </ac:spMkLst>
        </pc:spChg>
      </pc:sldChg>
      <pc:sldChg chg="modSp modNotesTx">
        <pc:chgData name="太郎 山崎" userId="2f5b9f51975245e2" providerId="LiveId" clId="{0F455500-D452-4716-95A9-7215D99B98CA}" dt="2024-02-01T00:27:16.272" v="6549" actId="20577"/>
        <pc:sldMkLst>
          <pc:docMk/>
          <pc:sldMk cId="3767393483" sldId="637"/>
        </pc:sldMkLst>
        <pc:graphicFrameChg chg="mod">
          <ac:chgData name="太郎 山崎" userId="2f5b9f51975245e2" providerId="LiveId" clId="{0F455500-D452-4716-95A9-7215D99B98CA}" dt="2024-01-30T11:43:35.462" v="3939" actId="20577"/>
          <ac:graphicFrameMkLst>
            <pc:docMk/>
            <pc:sldMk cId="3767393483" sldId="637"/>
            <ac:graphicFrameMk id="4" creationId="{6C614935-50DF-A717-154E-EA6D75325800}"/>
          </ac:graphicFrameMkLst>
        </pc:graphicFrameChg>
      </pc:sldChg>
      <pc:sldChg chg="modNotesTx">
        <pc:chgData name="太郎 山崎" userId="2f5b9f51975245e2" providerId="LiveId" clId="{0F455500-D452-4716-95A9-7215D99B98CA}" dt="2024-02-01T00:27:40.065" v="6566" actId="20577"/>
        <pc:sldMkLst>
          <pc:docMk/>
          <pc:sldMk cId="1360800241" sldId="638"/>
        </pc:sldMkLst>
      </pc:sldChg>
      <pc:sldChg chg="modSp mod">
        <pc:chgData name="太郎 山崎" userId="2f5b9f51975245e2" providerId="LiveId" clId="{0F455500-D452-4716-95A9-7215D99B98CA}" dt="2024-01-30T11:44:32.677" v="3953" actId="6549"/>
        <pc:sldMkLst>
          <pc:docMk/>
          <pc:sldMk cId="2678375699" sldId="640"/>
        </pc:sldMkLst>
        <pc:graphicFrameChg chg="mod modGraphic">
          <ac:chgData name="太郎 山崎" userId="2f5b9f51975245e2" providerId="LiveId" clId="{0F455500-D452-4716-95A9-7215D99B98CA}" dt="2024-01-30T11:44:32.677" v="3953" actId="6549"/>
          <ac:graphicFrameMkLst>
            <pc:docMk/>
            <pc:sldMk cId="2678375699" sldId="640"/>
            <ac:graphicFrameMk id="4" creationId="{6C614935-50DF-A717-154E-EA6D75325800}"/>
          </ac:graphicFrameMkLst>
        </pc:graphicFrameChg>
      </pc:sldChg>
      <pc:sldChg chg="modSp mod modNotesTx">
        <pc:chgData name="太郎 山崎" userId="2f5b9f51975245e2" providerId="LiveId" clId="{0F455500-D452-4716-95A9-7215D99B98CA}" dt="2024-02-01T00:28:19.870" v="6615" actId="20577"/>
        <pc:sldMkLst>
          <pc:docMk/>
          <pc:sldMk cId="14178446" sldId="642"/>
        </pc:sldMkLst>
        <pc:spChg chg="mod">
          <ac:chgData name="太郎 山崎" userId="2f5b9f51975245e2" providerId="LiveId" clId="{0F455500-D452-4716-95A9-7215D99B98CA}" dt="2024-01-30T11:46:21.405" v="3979" actId="404"/>
          <ac:spMkLst>
            <pc:docMk/>
            <pc:sldMk cId="14178446" sldId="642"/>
            <ac:spMk id="4" creationId="{A6F9E9A2-12B1-E136-BD0C-A09D8179EF2B}"/>
          </ac:spMkLst>
        </pc:spChg>
        <pc:spChg chg="mod">
          <ac:chgData name="太郎 山崎" userId="2f5b9f51975245e2" providerId="LiveId" clId="{0F455500-D452-4716-95A9-7215D99B98CA}" dt="2024-01-30T11:45:18.037" v="3955" actId="207"/>
          <ac:spMkLst>
            <pc:docMk/>
            <pc:sldMk cId="14178446" sldId="642"/>
            <ac:spMk id="9" creationId="{3A4E10B7-068B-F32E-7FAE-CE02EEED78A8}"/>
          </ac:spMkLst>
        </pc:spChg>
      </pc:sldChg>
      <pc:sldChg chg="del">
        <pc:chgData name="太郎 山崎" userId="2f5b9f51975245e2" providerId="LiveId" clId="{0F455500-D452-4716-95A9-7215D99B98CA}" dt="2024-01-29T11:29:51.661" v="67" actId="47"/>
        <pc:sldMkLst>
          <pc:docMk/>
          <pc:sldMk cId="307504561" sldId="645"/>
        </pc:sldMkLst>
      </pc:sldChg>
      <pc:sldChg chg="mod modShow">
        <pc:chgData name="太郎 山崎" userId="2f5b9f51975245e2" providerId="LiveId" clId="{0F455500-D452-4716-95A9-7215D99B98CA}" dt="2024-01-30T04:11:47.068" v="974" actId="729"/>
        <pc:sldMkLst>
          <pc:docMk/>
          <pc:sldMk cId="3517848604" sldId="646"/>
        </pc:sldMkLst>
      </pc:sldChg>
      <pc:sldChg chg="mod modShow">
        <pc:chgData name="太郎 山崎" userId="2f5b9f51975245e2" providerId="LiveId" clId="{0F455500-D452-4716-95A9-7215D99B98CA}" dt="2024-01-30T04:11:47.068" v="974" actId="729"/>
        <pc:sldMkLst>
          <pc:docMk/>
          <pc:sldMk cId="710657971" sldId="647"/>
        </pc:sldMkLst>
      </pc:sldChg>
      <pc:sldChg chg="modNotesTx">
        <pc:chgData name="太郎 山崎" userId="2f5b9f51975245e2" providerId="LiveId" clId="{0F455500-D452-4716-95A9-7215D99B98CA}" dt="2024-02-01T00:46:36.517" v="6838" actId="20577"/>
        <pc:sldMkLst>
          <pc:docMk/>
          <pc:sldMk cId="798921361" sldId="648"/>
        </pc:sldMkLst>
      </pc:sldChg>
      <pc:sldChg chg="modNotesTx">
        <pc:chgData name="太郎 山崎" userId="2f5b9f51975245e2" providerId="LiveId" clId="{0F455500-D452-4716-95A9-7215D99B98CA}" dt="2024-02-01T00:20:08.464" v="6217" actId="20577"/>
        <pc:sldMkLst>
          <pc:docMk/>
          <pc:sldMk cId="246658429" sldId="649"/>
        </pc:sldMkLst>
      </pc:sldChg>
      <pc:sldChg chg="modSp modNotesTx">
        <pc:chgData name="太郎 山崎" userId="2f5b9f51975245e2" providerId="LiveId" clId="{0F455500-D452-4716-95A9-7215D99B98CA}" dt="2024-02-01T00:24:44.596" v="6336" actId="20577"/>
        <pc:sldMkLst>
          <pc:docMk/>
          <pc:sldMk cId="2877136821" sldId="651"/>
        </pc:sldMkLst>
        <pc:picChg chg="mod">
          <ac:chgData name="太郎 山崎" userId="2f5b9f51975245e2" providerId="LiveId" clId="{0F455500-D452-4716-95A9-7215D99B98CA}" dt="2024-01-29T12:42:15.470" v="321" actId="14826"/>
          <ac:picMkLst>
            <pc:docMk/>
            <pc:sldMk cId="2877136821" sldId="651"/>
            <ac:picMk id="3" creationId="{22A066E0-8C9E-5CCD-2DD7-BDA2312DE266}"/>
          </ac:picMkLst>
        </pc:picChg>
      </pc:sldChg>
      <pc:sldChg chg="del">
        <pc:chgData name="太郎 山崎" userId="2f5b9f51975245e2" providerId="LiveId" clId="{0F455500-D452-4716-95A9-7215D99B98CA}" dt="2024-01-29T11:35:20.707" v="177" actId="47"/>
        <pc:sldMkLst>
          <pc:docMk/>
          <pc:sldMk cId="4151837232" sldId="652"/>
        </pc:sldMkLst>
      </pc:sldChg>
      <pc:sldChg chg="del ord">
        <pc:chgData name="太郎 山崎" userId="2f5b9f51975245e2" providerId="LiveId" clId="{0F455500-D452-4716-95A9-7215D99B98CA}" dt="2024-01-31T09:02:13.394" v="4419" actId="47"/>
        <pc:sldMkLst>
          <pc:docMk/>
          <pc:sldMk cId="2536071782" sldId="654"/>
        </pc:sldMkLst>
      </pc:sldChg>
      <pc:sldChg chg="del">
        <pc:chgData name="太郎 山崎" userId="2f5b9f51975245e2" providerId="LiveId" clId="{0F455500-D452-4716-95A9-7215D99B98CA}" dt="2024-01-29T11:10:00.631" v="66" actId="47"/>
        <pc:sldMkLst>
          <pc:docMk/>
          <pc:sldMk cId="2502387912" sldId="655"/>
        </pc:sldMkLst>
      </pc:sldChg>
      <pc:sldChg chg="addSp delSp modSp mod modNotesTx">
        <pc:chgData name="太郎 山崎" userId="2f5b9f51975245e2" providerId="LiveId" clId="{0F455500-D452-4716-95A9-7215D99B98CA}" dt="2024-02-01T00:12:52.522" v="5862" actId="20577"/>
        <pc:sldMkLst>
          <pc:docMk/>
          <pc:sldMk cId="1419685661" sldId="656"/>
        </pc:sldMkLst>
        <pc:spChg chg="mod">
          <ac:chgData name="太郎 山崎" userId="2f5b9f51975245e2" providerId="LiveId" clId="{0F455500-D452-4716-95A9-7215D99B98CA}" dt="2024-01-31T11:41:12.028" v="5491" actId="20577"/>
          <ac:spMkLst>
            <pc:docMk/>
            <pc:sldMk cId="1419685661" sldId="656"/>
            <ac:spMk id="3" creationId="{A21C5642-48FE-8D08-78B7-1177C59288DF}"/>
          </ac:spMkLst>
        </pc:spChg>
        <pc:spChg chg="add mod">
          <ac:chgData name="太郎 山崎" userId="2f5b9f51975245e2" providerId="LiveId" clId="{0F455500-D452-4716-95A9-7215D99B98CA}" dt="2024-01-31T11:38:41.636" v="5453"/>
          <ac:spMkLst>
            <pc:docMk/>
            <pc:sldMk cId="1419685661" sldId="656"/>
            <ac:spMk id="6" creationId="{ACA2EB2D-0160-F232-683C-0E15933A0E0B}"/>
          </ac:spMkLst>
        </pc:spChg>
        <pc:spChg chg="mod">
          <ac:chgData name="太郎 山崎" userId="2f5b9f51975245e2" providerId="LiveId" clId="{0F455500-D452-4716-95A9-7215D99B98CA}" dt="2024-01-29T10:58:01.556" v="1" actId="403"/>
          <ac:spMkLst>
            <pc:docMk/>
            <pc:sldMk cId="1419685661" sldId="656"/>
            <ac:spMk id="7" creationId="{0CF02695-0EEC-6FC6-8E6D-9496BABB6688}"/>
          </ac:spMkLst>
        </pc:spChg>
        <pc:spChg chg="del">
          <ac:chgData name="太郎 山崎" userId="2f5b9f51975245e2" providerId="LiveId" clId="{0F455500-D452-4716-95A9-7215D99B98CA}" dt="2024-01-31T11:36:59.553" v="5450" actId="478"/>
          <ac:spMkLst>
            <pc:docMk/>
            <pc:sldMk cId="1419685661" sldId="656"/>
            <ac:spMk id="9" creationId="{D5760BAD-BD76-4756-20CD-284BC9B8663F}"/>
          </ac:spMkLst>
        </pc:spChg>
      </pc:sldChg>
      <pc:sldChg chg="addSp delSp modSp mod modNotesTx">
        <pc:chgData name="太郎 山崎" userId="2f5b9f51975245e2" providerId="LiveId" clId="{0F455500-D452-4716-95A9-7215D99B98CA}" dt="2024-02-01T00:26:16.054" v="6491" actId="20577"/>
        <pc:sldMkLst>
          <pc:docMk/>
          <pc:sldMk cId="1767586557" sldId="658"/>
        </pc:sldMkLst>
        <pc:spChg chg="del mod">
          <ac:chgData name="太郎 山崎" userId="2f5b9f51975245e2" providerId="LiveId" clId="{0F455500-D452-4716-95A9-7215D99B98CA}" dt="2024-01-29T11:00:30.606" v="24" actId="478"/>
          <ac:spMkLst>
            <pc:docMk/>
            <pc:sldMk cId="1767586557" sldId="658"/>
            <ac:spMk id="4" creationId="{E54DE56D-8D44-C316-A1AD-A0BBE8DD9F4F}"/>
          </ac:spMkLst>
        </pc:spChg>
        <pc:spChg chg="add del mod">
          <ac:chgData name="太郎 山崎" userId="2f5b9f51975245e2" providerId="LiveId" clId="{0F455500-D452-4716-95A9-7215D99B98CA}" dt="2024-01-29T10:59:46.106" v="13" actId="478"/>
          <ac:spMkLst>
            <pc:docMk/>
            <pc:sldMk cId="1767586557" sldId="658"/>
            <ac:spMk id="7" creationId="{84672D87-A6D5-7B65-CCBE-33CB04C94B87}"/>
          </ac:spMkLst>
        </pc:spChg>
        <pc:spChg chg="add mod">
          <ac:chgData name="太郎 山崎" userId="2f5b9f51975245e2" providerId="LiveId" clId="{0F455500-D452-4716-95A9-7215D99B98CA}" dt="2024-01-30T04:09:30.539" v="973" actId="20577"/>
          <ac:spMkLst>
            <pc:docMk/>
            <pc:sldMk cId="1767586557" sldId="658"/>
            <ac:spMk id="8" creationId="{82DA14BB-B16F-5954-7740-BB6B593ADE02}"/>
          </ac:spMkLst>
        </pc:spChg>
        <pc:spChg chg="add mod">
          <ac:chgData name="太郎 山崎" userId="2f5b9f51975245e2" providerId="LiveId" clId="{0F455500-D452-4716-95A9-7215D99B98CA}" dt="2024-01-30T06:18:47.845" v="1777" actId="14100"/>
          <ac:spMkLst>
            <pc:docMk/>
            <pc:sldMk cId="1767586557" sldId="658"/>
            <ac:spMk id="10" creationId="{7678A6EE-EB43-9CE4-8177-A70BBF7F08CE}"/>
          </ac:spMkLst>
        </pc:spChg>
        <pc:spChg chg="add mod">
          <ac:chgData name="太郎 山崎" userId="2f5b9f51975245e2" providerId="LiveId" clId="{0F455500-D452-4716-95A9-7215D99B98CA}" dt="2024-01-30T06:19:19.116" v="1781" actId="14100"/>
          <ac:spMkLst>
            <pc:docMk/>
            <pc:sldMk cId="1767586557" sldId="658"/>
            <ac:spMk id="11" creationId="{6D059808-F08D-7DD4-13DE-9CA142FB676B}"/>
          </ac:spMkLst>
        </pc:spChg>
        <pc:picChg chg="del mod">
          <ac:chgData name="太郎 山崎" userId="2f5b9f51975245e2" providerId="LiveId" clId="{0F455500-D452-4716-95A9-7215D99B98CA}" dt="2024-01-29T12:45:25.018" v="327" actId="478"/>
          <ac:picMkLst>
            <pc:docMk/>
            <pc:sldMk cId="1767586557" sldId="658"/>
            <ac:picMk id="3" creationId="{22A066E0-8C9E-5CCD-2DD7-BDA2312DE266}"/>
          </ac:picMkLst>
        </pc:picChg>
        <pc:picChg chg="add mod">
          <ac:chgData name="太郎 山崎" userId="2f5b9f51975245e2" providerId="LiveId" clId="{0F455500-D452-4716-95A9-7215D99B98CA}" dt="2024-01-29T12:45:25.837" v="328"/>
          <ac:picMkLst>
            <pc:docMk/>
            <pc:sldMk cId="1767586557" sldId="658"/>
            <ac:picMk id="9" creationId="{C05BE7A1-49D0-971C-7C09-FE9708F5958F}"/>
          </ac:picMkLst>
        </pc:picChg>
        <pc:picChg chg="add mod">
          <ac:chgData name="太郎 山崎" userId="2f5b9f51975245e2" providerId="LiveId" clId="{0F455500-D452-4716-95A9-7215D99B98CA}" dt="2024-01-29T12:57:38.691" v="330" actId="1076"/>
          <ac:picMkLst>
            <pc:docMk/>
            <pc:sldMk cId="1767586557" sldId="658"/>
            <ac:picMk id="1026" creationId="{32261300-2CBE-7B22-4790-EE829F7CA389}"/>
          </ac:picMkLst>
        </pc:picChg>
      </pc:sldChg>
      <pc:sldChg chg="modSp add mod modNotesTx">
        <pc:chgData name="太郎 山崎" userId="2f5b9f51975245e2" providerId="LiveId" clId="{0F455500-D452-4716-95A9-7215D99B98CA}" dt="2024-02-01T00:29:25.877" v="6778" actId="6549"/>
        <pc:sldMkLst>
          <pc:docMk/>
          <pc:sldMk cId="902227894" sldId="659"/>
        </pc:sldMkLst>
        <pc:spChg chg="mod">
          <ac:chgData name="太郎 山崎" userId="2f5b9f51975245e2" providerId="LiveId" clId="{0F455500-D452-4716-95A9-7215D99B98CA}" dt="2024-01-30T02:59:30.193" v="898" actId="20577"/>
          <ac:spMkLst>
            <pc:docMk/>
            <pc:sldMk cId="902227894" sldId="659"/>
            <ac:spMk id="3" creationId="{074BFD5C-A321-A974-DE50-56A13E4F38B3}"/>
          </ac:spMkLst>
        </pc:spChg>
        <pc:picChg chg="mod">
          <ac:chgData name="太郎 山崎" userId="2f5b9f51975245e2" providerId="LiveId" clId="{0F455500-D452-4716-95A9-7215D99B98CA}" dt="2024-01-30T02:33:46.397" v="331" actId="14826"/>
          <ac:picMkLst>
            <pc:docMk/>
            <pc:sldMk cId="902227894" sldId="659"/>
            <ac:picMk id="6" creationId="{3E3B5ACE-0309-8AA3-DE84-803164B63998}"/>
          </ac:picMkLst>
        </pc:picChg>
      </pc:sldChg>
      <pc:sldChg chg="add del">
        <pc:chgData name="太郎 山崎" userId="2f5b9f51975245e2" providerId="LiveId" clId="{0F455500-D452-4716-95A9-7215D99B98CA}" dt="2024-01-29T10:58:42.572" v="3"/>
        <pc:sldMkLst>
          <pc:docMk/>
          <pc:sldMk cId="3687309893" sldId="659"/>
        </pc:sldMkLst>
      </pc:sldChg>
      <pc:sldChg chg="addSp modSp new mod ord modNotesTx">
        <pc:chgData name="太郎 山崎" userId="2f5b9f51975245e2" providerId="LiveId" clId="{0F455500-D452-4716-95A9-7215D99B98CA}" dt="2024-01-31T09:02:05.119" v="4416"/>
        <pc:sldMkLst>
          <pc:docMk/>
          <pc:sldMk cId="1128592555" sldId="660"/>
        </pc:sldMkLst>
        <pc:spChg chg="mod">
          <ac:chgData name="太郎 山崎" userId="2f5b9f51975245e2" providerId="LiveId" clId="{0F455500-D452-4716-95A9-7215D99B98CA}" dt="2024-01-30T02:34:53.526" v="415" actId="20577"/>
          <ac:spMkLst>
            <pc:docMk/>
            <pc:sldMk cId="1128592555" sldId="660"/>
            <ac:spMk id="2" creationId="{13F16BD0-4CC9-E96E-5105-347FFDBA29B5}"/>
          </ac:spMkLst>
        </pc:spChg>
        <pc:spChg chg="mod">
          <ac:chgData name="太郎 山崎" userId="2f5b9f51975245e2" providerId="LiveId" clId="{0F455500-D452-4716-95A9-7215D99B98CA}" dt="2024-01-30T02:59:47.712" v="907" actId="14100"/>
          <ac:spMkLst>
            <pc:docMk/>
            <pc:sldMk cId="1128592555" sldId="660"/>
            <ac:spMk id="3" creationId="{15428851-C0C6-AE20-7F5E-BB65AA47C005}"/>
          </ac:spMkLst>
        </pc:spChg>
        <pc:picChg chg="add mod">
          <ac:chgData name="太郎 山崎" userId="2f5b9f51975245e2" providerId="LiveId" clId="{0F455500-D452-4716-95A9-7215D99B98CA}" dt="2024-01-30T05:53:12.535" v="1604" actId="14100"/>
          <ac:picMkLst>
            <pc:docMk/>
            <pc:sldMk cId="1128592555" sldId="660"/>
            <ac:picMk id="4" creationId="{E7E72AC1-D4A7-7B97-D8BF-E13535B18FF0}"/>
          </ac:picMkLst>
        </pc:picChg>
      </pc:sldChg>
      <pc:sldChg chg="add del">
        <pc:chgData name="太郎 山崎" userId="2f5b9f51975245e2" providerId="LiveId" clId="{0F455500-D452-4716-95A9-7215D99B98CA}" dt="2024-01-29T10:58:42.572" v="3"/>
        <pc:sldMkLst>
          <pc:docMk/>
          <pc:sldMk cId="1449766838" sldId="660"/>
        </pc:sldMkLst>
      </pc:sldChg>
      <pc:sldChg chg="modSp new mod modNotesTx">
        <pc:chgData name="太郎 山崎" userId="2f5b9f51975245e2" providerId="LiveId" clId="{0F455500-D452-4716-95A9-7215D99B98CA}" dt="2024-02-01T00:21:28.929" v="6235" actId="20577"/>
        <pc:sldMkLst>
          <pc:docMk/>
          <pc:sldMk cId="2070205877" sldId="661"/>
        </pc:sldMkLst>
        <pc:spChg chg="mod">
          <ac:chgData name="太郎 山崎" userId="2f5b9f51975245e2" providerId="LiveId" clId="{0F455500-D452-4716-95A9-7215D99B98CA}" dt="2024-01-30T11:15:56.507" v="3708" actId="20577"/>
          <ac:spMkLst>
            <pc:docMk/>
            <pc:sldMk cId="2070205877" sldId="661"/>
            <ac:spMk id="2" creationId="{2FDF4478-0169-471E-C35D-189B09D075D0}"/>
          </ac:spMkLst>
        </pc:spChg>
        <pc:spChg chg="mod">
          <ac:chgData name="太郎 山崎" userId="2f5b9f51975245e2" providerId="LiveId" clId="{0F455500-D452-4716-95A9-7215D99B98CA}" dt="2024-01-30T11:15:29.190" v="3675" actId="20577"/>
          <ac:spMkLst>
            <pc:docMk/>
            <pc:sldMk cId="2070205877" sldId="661"/>
            <ac:spMk id="3" creationId="{B6A350B8-CEE4-17AC-0405-D6DA95899D09}"/>
          </ac:spMkLst>
        </pc:spChg>
      </pc:sldChg>
      <pc:sldChg chg="add del">
        <pc:chgData name="太郎 山崎" userId="2f5b9f51975245e2" providerId="LiveId" clId="{0F455500-D452-4716-95A9-7215D99B98CA}" dt="2024-01-29T10:58:42.572" v="3"/>
        <pc:sldMkLst>
          <pc:docMk/>
          <pc:sldMk cId="4091758213" sldId="661"/>
        </pc:sldMkLst>
      </pc:sldChg>
      <pc:sldChg chg="add del">
        <pc:chgData name="太郎 山崎" userId="2f5b9f51975245e2" providerId="LiveId" clId="{0F455500-D452-4716-95A9-7215D99B98CA}" dt="2024-01-29T10:58:42.572" v="3"/>
        <pc:sldMkLst>
          <pc:docMk/>
          <pc:sldMk cId="1774924744" sldId="662"/>
        </pc:sldMkLst>
      </pc:sldChg>
      <pc:sldChg chg="add del">
        <pc:chgData name="太郎 山崎" userId="2f5b9f51975245e2" providerId="LiveId" clId="{0F455500-D452-4716-95A9-7215D99B98CA}" dt="2024-01-29T10:58:42.572" v="3"/>
        <pc:sldMkLst>
          <pc:docMk/>
          <pc:sldMk cId="3759218816" sldId="663"/>
        </pc:sldMkLst>
      </pc:sldChg>
      <pc:sldChg chg="add del">
        <pc:chgData name="太郎 山崎" userId="2f5b9f51975245e2" providerId="LiveId" clId="{0F455500-D452-4716-95A9-7215D99B98CA}" dt="2024-01-29T10:58:42.572" v="3"/>
        <pc:sldMkLst>
          <pc:docMk/>
          <pc:sldMk cId="3695309889" sldId="664"/>
        </pc:sldMkLst>
      </pc:sldChg>
      <pc:sldChg chg="add del">
        <pc:chgData name="太郎 山崎" userId="2f5b9f51975245e2" providerId="LiveId" clId="{0F455500-D452-4716-95A9-7215D99B98CA}" dt="2024-01-29T10:58:42.572" v="3"/>
        <pc:sldMkLst>
          <pc:docMk/>
          <pc:sldMk cId="2121473547" sldId="665"/>
        </pc:sldMkLst>
      </pc:sldChg>
      <pc:sldChg chg="add del">
        <pc:chgData name="太郎 山崎" userId="2f5b9f51975245e2" providerId="LiveId" clId="{0F455500-D452-4716-95A9-7215D99B98CA}" dt="2024-01-29T10:58:42.572" v="3"/>
        <pc:sldMkLst>
          <pc:docMk/>
          <pc:sldMk cId="2755603151" sldId="666"/>
        </pc:sldMkLst>
      </pc:sldChg>
      <pc:sldChg chg="add del">
        <pc:chgData name="太郎 山崎" userId="2f5b9f51975245e2" providerId="LiveId" clId="{0F455500-D452-4716-95A9-7215D99B98CA}" dt="2024-01-29T10:58:42.572" v="3"/>
        <pc:sldMkLst>
          <pc:docMk/>
          <pc:sldMk cId="2389788424" sldId="667"/>
        </pc:sldMkLst>
      </pc:sldChg>
      <pc:sldChg chg="add del">
        <pc:chgData name="太郎 山崎" userId="2f5b9f51975245e2" providerId="LiveId" clId="{0F455500-D452-4716-95A9-7215D99B98CA}" dt="2024-01-29T10:58:42.572" v="3"/>
        <pc:sldMkLst>
          <pc:docMk/>
          <pc:sldMk cId="2919262232" sldId="668"/>
        </pc:sldMkLst>
      </pc:sldChg>
      <pc:sldChg chg="add del">
        <pc:chgData name="太郎 山崎" userId="2f5b9f51975245e2" providerId="LiveId" clId="{0F455500-D452-4716-95A9-7215D99B98CA}" dt="2024-01-29T10:58:42.572" v="3"/>
        <pc:sldMkLst>
          <pc:docMk/>
          <pc:sldMk cId="1660019155" sldId="669"/>
        </pc:sldMkLst>
      </pc:sldChg>
      <pc:sldChg chg="add del">
        <pc:chgData name="太郎 山崎" userId="2f5b9f51975245e2" providerId="LiveId" clId="{0F455500-D452-4716-95A9-7215D99B98CA}" dt="2024-01-29T10:58:42.572" v="3"/>
        <pc:sldMkLst>
          <pc:docMk/>
          <pc:sldMk cId="2022601590" sldId="670"/>
        </pc:sldMkLst>
      </pc:sldChg>
      <pc:sldChg chg="add del">
        <pc:chgData name="太郎 山崎" userId="2f5b9f51975245e2" providerId="LiveId" clId="{0F455500-D452-4716-95A9-7215D99B98CA}" dt="2024-01-29T10:58:42.572" v="3"/>
        <pc:sldMkLst>
          <pc:docMk/>
          <pc:sldMk cId="791557476" sldId="671"/>
        </pc:sldMkLst>
      </pc:sldChg>
      <pc:sldChg chg="add del">
        <pc:chgData name="太郎 山崎" userId="2f5b9f51975245e2" providerId="LiveId" clId="{0F455500-D452-4716-95A9-7215D99B98CA}" dt="2024-01-29T10:58:42.572" v="3"/>
        <pc:sldMkLst>
          <pc:docMk/>
          <pc:sldMk cId="520090286" sldId="672"/>
        </pc:sldMkLst>
      </pc:sldChg>
      <pc:sldChg chg="add del">
        <pc:chgData name="太郎 山崎" userId="2f5b9f51975245e2" providerId="LiveId" clId="{0F455500-D452-4716-95A9-7215D99B98CA}" dt="2024-01-29T10:58:42.572" v="3"/>
        <pc:sldMkLst>
          <pc:docMk/>
          <pc:sldMk cId="3059648056" sldId="673"/>
        </pc:sldMkLst>
      </pc:sldChg>
      <pc:sldChg chg="add del">
        <pc:chgData name="太郎 山崎" userId="2f5b9f51975245e2" providerId="LiveId" clId="{0F455500-D452-4716-95A9-7215D99B98CA}" dt="2024-01-29T10:58:42.572" v="3"/>
        <pc:sldMkLst>
          <pc:docMk/>
          <pc:sldMk cId="1098831865" sldId="674"/>
        </pc:sldMkLst>
      </pc:sldChg>
      <pc:sldChg chg="add del">
        <pc:chgData name="太郎 山崎" userId="2f5b9f51975245e2" providerId="LiveId" clId="{0F455500-D452-4716-95A9-7215D99B98CA}" dt="2024-01-29T10:58:42.572" v="3"/>
        <pc:sldMkLst>
          <pc:docMk/>
          <pc:sldMk cId="164294393" sldId="675"/>
        </pc:sldMkLst>
      </pc:sldChg>
      <pc:sldChg chg="add del">
        <pc:chgData name="太郎 山崎" userId="2f5b9f51975245e2" providerId="LiveId" clId="{0F455500-D452-4716-95A9-7215D99B98CA}" dt="2024-01-29T10:58:42.572" v="3"/>
        <pc:sldMkLst>
          <pc:docMk/>
          <pc:sldMk cId="1952762737" sldId="676"/>
        </pc:sldMkLst>
      </pc:sldChg>
      <pc:sldChg chg="add del">
        <pc:chgData name="太郎 山崎" userId="2f5b9f51975245e2" providerId="LiveId" clId="{0F455500-D452-4716-95A9-7215D99B98CA}" dt="2024-01-29T10:58:42.572" v="3"/>
        <pc:sldMkLst>
          <pc:docMk/>
          <pc:sldMk cId="1443824216" sldId="677"/>
        </pc:sldMkLst>
      </pc:sldChg>
      <pc:sldChg chg="add del">
        <pc:chgData name="太郎 山崎" userId="2f5b9f51975245e2" providerId="LiveId" clId="{0F455500-D452-4716-95A9-7215D99B98CA}" dt="2024-01-29T10:58:42.572" v="3"/>
        <pc:sldMkLst>
          <pc:docMk/>
          <pc:sldMk cId="3931856738" sldId="678"/>
        </pc:sldMkLst>
      </pc:sldChg>
      <pc:sldChg chg="add del">
        <pc:chgData name="太郎 山崎" userId="2f5b9f51975245e2" providerId="LiveId" clId="{0F455500-D452-4716-95A9-7215D99B98CA}" dt="2024-01-29T10:58:42.572" v="3"/>
        <pc:sldMkLst>
          <pc:docMk/>
          <pc:sldMk cId="4225667686" sldId="679"/>
        </pc:sldMkLst>
      </pc:sldChg>
      <pc:sldChg chg="add del">
        <pc:chgData name="太郎 山崎" userId="2f5b9f51975245e2" providerId="LiveId" clId="{0F455500-D452-4716-95A9-7215D99B98CA}" dt="2024-01-29T10:58:42.572" v="3"/>
        <pc:sldMkLst>
          <pc:docMk/>
          <pc:sldMk cId="353170134" sldId="680"/>
        </pc:sldMkLst>
      </pc:sldChg>
      <pc:sldChg chg="add del">
        <pc:chgData name="太郎 山崎" userId="2f5b9f51975245e2" providerId="LiveId" clId="{0F455500-D452-4716-95A9-7215D99B98CA}" dt="2024-01-29T10:58:42.572" v="3"/>
        <pc:sldMkLst>
          <pc:docMk/>
          <pc:sldMk cId="2728104985" sldId="681"/>
        </pc:sldMkLst>
      </pc:sldChg>
      <pc:sldChg chg="add del">
        <pc:chgData name="太郎 山崎" userId="2f5b9f51975245e2" providerId="LiveId" clId="{0F455500-D452-4716-95A9-7215D99B98CA}" dt="2024-01-29T10:58:42.572" v="3"/>
        <pc:sldMkLst>
          <pc:docMk/>
          <pc:sldMk cId="2721738588" sldId="682"/>
        </pc:sldMkLst>
      </pc:sldChg>
      <pc:sldChg chg="add del">
        <pc:chgData name="太郎 山崎" userId="2f5b9f51975245e2" providerId="LiveId" clId="{0F455500-D452-4716-95A9-7215D99B98CA}" dt="2024-01-29T10:58:42.572" v="3"/>
        <pc:sldMkLst>
          <pc:docMk/>
          <pc:sldMk cId="1356652058" sldId="683"/>
        </pc:sldMkLst>
      </pc:sldChg>
      <pc:sldChg chg="add del">
        <pc:chgData name="太郎 山崎" userId="2f5b9f51975245e2" providerId="LiveId" clId="{0F455500-D452-4716-95A9-7215D99B98CA}" dt="2024-01-29T10:58:42.572" v="3"/>
        <pc:sldMkLst>
          <pc:docMk/>
          <pc:sldMk cId="737515070" sldId="684"/>
        </pc:sldMkLst>
      </pc:sldChg>
      <pc:sldChg chg="add del">
        <pc:chgData name="太郎 山崎" userId="2f5b9f51975245e2" providerId="LiveId" clId="{0F455500-D452-4716-95A9-7215D99B98CA}" dt="2024-01-29T10:58:42.572" v="3"/>
        <pc:sldMkLst>
          <pc:docMk/>
          <pc:sldMk cId="2779544516" sldId="685"/>
        </pc:sldMkLst>
      </pc:sldChg>
      <pc:sldChg chg="add del">
        <pc:chgData name="太郎 山崎" userId="2f5b9f51975245e2" providerId="LiveId" clId="{0F455500-D452-4716-95A9-7215D99B98CA}" dt="2024-01-29T10:58:42.572" v="3"/>
        <pc:sldMkLst>
          <pc:docMk/>
          <pc:sldMk cId="393400183" sldId="686"/>
        </pc:sldMkLst>
      </pc:sldChg>
      <pc:sldChg chg="add del">
        <pc:chgData name="太郎 山崎" userId="2f5b9f51975245e2" providerId="LiveId" clId="{0F455500-D452-4716-95A9-7215D99B98CA}" dt="2024-01-29T10:58:42.572" v="3"/>
        <pc:sldMkLst>
          <pc:docMk/>
          <pc:sldMk cId="3190285876" sldId="687"/>
        </pc:sldMkLst>
      </pc:sldChg>
      <pc:sldChg chg="add del">
        <pc:chgData name="太郎 山崎" userId="2f5b9f51975245e2" providerId="LiveId" clId="{0F455500-D452-4716-95A9-7215D99B98CA}" dt="2024-01-29T10:58:42.572" v="3"/>
        <pc:sldMkLst>
          <pc:docMk/>
          <pc:sldMk cId="215210368" sldId="688"/>
        </pc:sldMkLst>
      </pc:sldChg>
      <pc:sldChg chg="add del">
        <pc:chgData name="太郎 山崎" userId="2f5b9f51975245e2" providerId="LiveId" clId="{0F455500-D452-4716-95A9-7215D99B98CA}" dt="2024-01-29T10:58:42.572" v="3"/>
        <pc:sldMkLst>
          <pc:docMk/>
          <pc:sldMk cId="3428182794" sldId="689"/>
        </pc:sldMkLst>
      </pc:sldChg>
      <pc:sldChg chg="add del">
        <pc:chgData name="太郎 山崎" userId="2f5b9f51975245e2" providerId="LiveId" clId="{0F455500-D452-4716-95A9-7215D99B98CA}" dt="2024-01-29T10:58:42.572" v="3"/>
        <pc:sldMkLst>
          <pc:docMk/>
          <pc:sldMk cId="781897513" sldId="690"/>
        </pc:sldMkLst>
      </pc:sldChg>
      <pc:sldChg chg="add del">
        <pc:chgData name="太郎 山崎" userId="2f5b9f51975245e2" providerId="LiveId" clId="{0F455500-D452-4716-95A9-7215D99B98CA}" dt="2024-01-29T10:58:42.572" v="3"/>
        <pc:sldMkLst>
          <pc:docMk/>
          <pc:sldMk cId="1751514599" sldId="691"/>
        </pc:sldMkLst>
      </pc:sldChg>
      <pc:sldChg chg="add del">
        <pc:chgData name="太郎 山崎" userId="2f5b9f51975245e2" providerId="LiveId" clId="{0F455500-D452-4716-95A9-7215D99B98CA}" dt="2024-01-29T10:58:42.572" v="3"/>
        <pc:sldMkLst>
          <pc:docMk/>
          <pc:sldMk cId="781128464" sldId="692"/>
        </pc:sldMkLst>
      </pc:sldChg>
      <pc:sldChg chg="add del">
        <pc:chgData name="太郎 山崎" userId="2f5b9f51975245e2" providerId="LiveId" clId="{0F455500-D452-4716-95A9-7215D99B98CA}" dt="2024-01-29T10:58:42.572" v="3"/>
        <pc:sldMkLst>
          <pc:docMk/>
          <pc:sldMk cId="417277384" sldId="693"/>
        </pc:sldMkLst>
      </pc:sldChg>
      <pc:sldChg chg="add del">
        <pc:chgData name="太郎 山崎" userId="2f5b9f51975245e2" providerId="LiveId" clId="{0F455500-D452-4716-95A9-7215D99B98CA}" dt="2024-01-29T10:58:42.572" v="3"/>
        <pc:sldMkLst>
          <pc:docMk/>
          <pc:sldMk cId="2282697839" sldId="694"/>
        </pc:sldMkLst>
      </pc:sldChg>
      <pc:sldChg chg="add del">
        <pc:chgData name="太郎 山崎" userId="2f5b9f51975245e2" providerId="LiveId" clId="{0F455500-D452-4716-95A9-7215D99B98CA}" dt="2024-01-29T10:58:42.572" v="3"/>
        <pc:sldMkLst>
          <pc:docMk/>
          <pc:sldMk cId="1937439242" sldId="695"/>
        </pc:sldMkLst>
      </pc:sldChg>
      <pc:sldChg chg="add del">
        <pc:chgData name="太郎 山崎" userId="2f5b9f51975245e2" providerId="LiveId" clId="{0F455500-D452-4716-95A9-7215D99B98CA}" dt="2024-01-29T10:58:42.572" v="3"/>
        <pc:sldMkLst>
          <pc:docMk/>
          <pc:sldMk cId="4152501396" sldId="696"/>
        </pc:sldMkLst>
      </pc:sldChg>
      <pc:sldChg chg="add del">
        <pc:chgData name="太郎 山崎" userId="2f5b9f51975245e2" providerId="LiveId" clId="{0F455500-D452-4716-95A9-7215D99B98CA}" dt="2024-01-29T10:58:42.572" v="3"/>
        <pc:sldMkLst>
          <pc:docMk/>
          <pc:sldMk cId="1021306465" sldId="697"/>
        </pc:sldMkLst>
      </pc:sldChg>
      <pc:sldChg chg="add del">
        <pc:chgData name="太郎 山崎" userId="2f5b9f51975245e2" providerId="LiveId" clId="{0F455500-D452-4716-95A9-7215D99B98CA}" dt="2024-01-29T10:58:42.572" v="3"/>
        <pc:sldMkLst>
          <pc:docMk/>
          <pc:sldMk cId="71830090" sldId="6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64F6B-FFC5-479D-BF58-1EF53C6486B3}" type="datetimeFigureOut">
              <a:rPr kumimoji="1" lang="ja-JP" altLang="en-US" smtClean="0"/>
              <a:t>2024/2/1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5760F-E9A3-4D11-B70D-3ECA9B87352D}" type="slidenum">
              <a:rPr kumimoji="1" lang="ja-JP" altLang="en-US" smtClean="0"/>
              <a:t>‹#›</a:t>
            </a:fld>
            <a:endParaRPr kumimoji="1" lang="ja-JP" altLang="en-US"/>
          </a:p>
        </p:txBody>
      </p:sp>
    </p:spTree>
    <p:extLst>
      <p:ext uri="{BB962C8B-B14F-4D97-AF65-F5344CB8AC3E}">
        <p14:creationId xmlns:p14="http://schemas.microsoft.com/office/powerpoint/2010/main" val="1099561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近年，様々な分野で学習を行った</a:t>
            </a:r>
            <a:r>
              <a:rPr kumimoji="1" lang="en-US" altLang="ja-JP" dirty="0"/>
              <a:t>NN</a:t>
            </a:r>
            <a:r>
              <a:rPr kumimoji="1" lang="ja-JP" altLang="en-US" dirty="0"/>
              <a:t>活用されています．</a:t>
            </a:r>
            <a:endParaRPr kumimoji="1" lang="en-US" altLang="ja-JP" dirty="0"/>
          </a:p>
          <a:p>
            <a:r>
              <a:rPr kumimoji="1" lang="en-US" altLang="ja-JP" dirty="0"/>
              <a:t>NN</a:t>
            </a:r>
            <a:r>
              <a:rPr kumimoji="1" lang="ja-JP" altLang="en-US" dirty="0"/>
              <a:t>の学習には多くの場合，勾配降下法に基づく最適化アルゴリズムが用いられています．</a:t>
            </a:r>
            <a:endParaRPr kumimoji="1" lang="en-US" altLang="ja-JP" dirty="0"/>
          </a:p>
          <a:p>
            <a:r>
              <a:rPr kumimoji="1" lang="ja-JP" altLang="en-US" dirty="0"/>
              <a:t>この最適化アルゴリズムは日々学習の高速化など工夫を行ったものが新しく提案されています．</a:t>
            </a:r>
            <a:endParaRPr kumimoji="1" lang="en-US" altLang="ja-JP" dirty="0"/>
          </a:p>
          <a:p>
            <a:r>
              <a:rPr kumimoji="1" lang="ja-JP" altLang="en-US" dirty="0"/>
              <a:t>進化計算を用いて自動設計された勾配降下法に基づく最適化アルゴリズムが存在します．</a:t>
            </a:r>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2</a:t>
            </a:fld>
            <a:endParaRPr kumimoji="1" lang="ja-JP" altLang="en-US"/>
          </a:p>
        </p:txBody>
      </p:sp>
    </p:spTree>
    <p:extLst>
      <p:ext uri="{BB962C8B-B14F-4D97-AF65-F5344CB8AC3E}">
        <p14:creationId xmlns:p14="http://schemas.microsoft.com/office/powerpoint/2010/main" val="40798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C0FC0-E10B-C2E2-1287-0838EAE4D3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F02079-3CB1-0E00-273B-6A9D65081B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AAED15-80D2-925D-502D-778E8E72B00F}"/>
              </a:ext>
            </a:extLst>
          </p:cNvPr>
          <p:cNvSpPr>
            <a:spLocks noGrp="1"/>
          </p:cNvSpPr>
          <p:nvPr>
            <p:ph type="body" idx="1"/>
          </p:nvPr>
        </p:nvSpPr>
        <p:spPr/>
        <p:txBody>
          <a:bodyPr/>
          <a:lstStyle/>
          <a:p>
            <a:r>
              <a:rPr kumimoji="1" lang="ja-JP" altLang="en-US" dirty="0"/>
              <a:t>従来と同様にパラメータの更新量を決める計算式を設計します．</a:t>
            </a:r>
            <a:endParaRPr kumimoji="1" lang="en-US" altLang="ja-JP" dirty="0"/>
          </a:p>
          <a:p>
            <a:r>
              <a:rPr kumimoji="1" lang="en-US" altLang="ja-JP" dirty="0"/>
              <a:t>Momentum</a:t>
            </a:r>
            <a:r>
              <a:rPr kumimoji="1" lang="ja-JP" altLang="en-US" dirty="0"/>
              <a:t>を木構造で示すと，スライド右側のようになります．</a:t>
            </a:r>
            <a:endParaRPr kumimoji="1" lang="en-US" altLang="ja-JP" dirty="0"/>
          </a:p>
          <a:p>
            <a:r>
              <a:rPr kumimoji="1" lang="ja-JP" altLang="en-US" dirty="0"/>
              <a:t>木は数学演算子を格納する関数ノード，変数や定数を格納する葉ノードで構成されています．</a:t>
            </a:r>
            <a:endParaRPr kumimoji="1" lang="en-US" altLang="ja-JP" dirty="0"/>
          </a:p>
          <a:p>
            <a:r>
              <a:rPr kumimoji="1" lang="ja-JP" altLang="en-US" dirty="0"/>
              <a:t>下から計算を行い，出力します．ですので</a:t>
            </a:r>
            <a:r>
              <a:rPr kumimoji="1" lang="en-US" altLang="ja-JP" dirty="0"/>
              <a:t>Momentum</a:t>
            </a:r>
            <a:r>
              <a:rPr kumimoji="1" lang="ja-JP" altLang="en-US" dirty="0"/>
              <a:t>を設計した木構造では</a:t>
            </a:r>
            <a:r>
              <a:rPr kumimoji="1" lang="en-US" altLang="ja-JP" dirty="0"/>
              <a:t>…</a:t>
            </a:r>
          </a:p>
          <a:p>
            <a:r>
              <a:rPr kumimoji="1" lang="ja-JP" altLang="en-US" dirty="0"/>
              <a:t>設計する木構造は全ての要素がいずれかの要素と繋がっているため，</a:t>
            </a:r>
            <a:endParaRPr kumimoji="1" lang="en-US" altLang="ja-JP" dirty="0"/>
          </a:p>
          <a:p>
            <a:r>
              <a:rPr kumimoji="1" lang="ja-JP" altLang="en-US" dirty="0"/>
              <a:t>・要素の変更を行っても不要な計算式が設計されないこと</a:t>
            </a:r>
            <a:endParaRPr kumimoji="1" lang="en-US" altLang="ja-JP" dirty="0"/>
          </a:p>
          <a:p>
            <a:r>
              <a:rPr kumimoji="1" lang="ja-JP" altLang="en-US" dirty="0"/>
              <a:t>・木の交叉を行うことが容易であることがメリットとしてあげられます．</a:t>
            </a:r>
          </a:p>
        </p:txBody>
      </p:sp>
      <p:sp>
        <p:nvSpPr>
          <p:cNvPr id="4" name="スライド番号プレースホルダー 3">
            <a:extLst>
              <a:ext uri="{FF2B5EF4-FFF2-40B4-BE49-F238E27FC236}">
                <a16:creationId xmlns:a16="http://schemas.microsoft.com/office/drawing/2014/main" id="{8CF4FFB0-7C60-461E-709B-1F354B4FE184}"/>
              </a:ext>
            </a:extLst>
          </p:cNvPr>
          <p:cNvSpPr>
            <a:spLocks noGrp="1"/>
          </p:cNvSpPr>
          <p:nvPr>
            <p:ph type="sldNum" sz="quarter" idx="5"/>
          </p:nvPr>
        </p:nvSpPr>
        <p:spPr/>
        <p:txBody>
          <a:bodyPr/>
          <a:lstStyle/>
          <a:p>
            <a:fld id="{5A16186D-2AC1-444F-A0CB-A1C35BF5F6FD}" type="slidenum">
              <a:rPr kumimoji="1" lang="ja-JP" altLang="en-US" smtClean="0"/>
              <a:t>11</a:t>
            </a:fld>
            <a:endParaRPr kumimoji="1" lang="ja-JP" altLang="en-US"/>
          </a:p>
        </p:txBody>
      </p:sp>
    </p:spTree>
    <p:extLst>
      <p:ext uri="{BB962C8B-B14F-4D97-AF65-F5344CB8AC3E}">
        <p14:creationId xmlns:p14="http://schemas.microsoft.com/office/powerpoint/2010/main" val="67578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5AF0-CFA3-217D-C171-D800958C0D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CD4FCD-6F68-5DAB-C9CD-00EE8FFD94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C80344-5C0C-F9F5-3FDF-B7F548C75BE4}"/>
              </a:ext>
            </a:extLst>
          </p:cNvPr>
          <p:cNvSpPr>
            <a:spLocks noGrp="1"/>
          </p:cNvSpPr>
          <p:nvPr>
            <p:ph type="body" idx="1"/>
          </p:nvPr>
        </p:nvSpPr>
        <p:spPr/>
        <p:txBody>
          <a:bodyPr/>
          <a:lstStyle/>
          <a:p>
            <a:r>
              <a:rPr kumimoji="1" lang="ja-JP" altLang="en-US" dirty="0"/>
              <a:t>従来と同様にパラメータの更新量を決める計算式を設計します．</a:t>
            </a:r>
            <a:endParaRPr kumimoji="1" lang="en-US" altLang="ja-JP" dirty="0"/>
          </a:p>
          <a:p>
            <a:r>
              <a:rPr kumimoji="1" lang="en-US" altLang="ja-JP" dirty="0"/>
              <a:t>Momentum</a:t>
            </a:r>
            <a:r>
              <a:rPr kumimoji="1" lang="ja-JP" altLang="en-US" dirty="0"/>
              <a:t>を木構造で示すと，スライド右側のようになります．</a:t>
            </a:r>
            <a:endParaRPr kumimoji="1" lang="en-US" altLang="ja-JP" dirty="0"/>
          </a:p>
          <a:p>
            <a:r>
              <a:rPr kumimoji="1" lang="ja-JP" altLang="en-US" dirty="0"/>
              <a:t>木は数学演算子を格納する関数ノード，変数や定数を格納する葉ノードで構成されています．</a:t>
            </a:r>
            <a:endParaRPr kumimoji="1" lang="en-US" altLang="ja-JP" dirty="0"/>
          </a:p>
          <a:p>
            <a:r>
              <a:rPr kumimoji="1" lang="ja-JP" altLang="en-US" dirty="0"/>
              <a:t>下から計算を行い，出力します．ですので</a:t>
            </a:r>
            <a:r>
              <a:rPr kumimoji="1" lang="en-US" altLang="ja-JP" dirty="0"/>
              <a:t>Momentum</a:t>
            </a:r>
            <a:r>
              <a:rPr kumimoji="1" lang="ja-JP" altLang="en-US" dirty="0"/>
              <a:t>を設計した木構造では</a:t>
            </a:r>
            <a:r>
              <a:rPr kumimoji="1" lang="en-US" altLang="ja-JP" dirty="0"/>
              <a:t>…</a:t>
            </a:r>
          </a:p>
          <a:p>
            <a:r>
              <a:rPr kumimoji="1" lang="ja-JP" altLang="en-US" dirty="0"/>
              <a:t>設計する木構造は全ての要素がいずれかの要素と繋がっているため，</a:t>
            </a:r>
            <a:endParaRPr kumimoji="1" lang="en-US" altLang="ja-JP" dirty="0"/>
          </a:p>
          <a:p>
            <a:r>
              <a:rPr kumimoji="1" lang="ja-JP" altLang="en-US" dirty="0"/>
              <a:t>・要素の変更を行っても不要な計算式が設計されないこと</a:t>
            </a:r>
            <a:endParaRPr kumimoji="1" lang="en-US" altLang="ja-JP" dirty="0"/>
          </a:p>
          <a:p>
            <a:r>
              <a:rPr kumimoji="1" lang="ja-JP" altLang="en-US" dirty="0"/>
              <a:t>・木の交叉を行うことが容易であることがメリットとしてあげられます．</a:t>
            </a:r>
          </a:p>
        </p:txBody>
      </p:sp>
      <p:sp>
        <p:nvSpPr>
          <p:cNvPr id="4" name="スライド番号プレースホルダー 3">
            <a:extLst>
              <a:ext uri="{FF2B5EF4-FFF2-40B4-BE49-F238E27FC236}">
                <a16:creationId xmlns:a16="http://schemas.microsoft.com/office/drawing/2014/main" id="{E900D956-8980-B702-056A-112343D1361E}"/>
              </a:ext>
            </a:extLst>
          </p:cNvPr>
          <p:cNvSpPr>
            <a:spLocks noGrp="1"/>
          </p:cNvSpPr>
          <p:nvPr>
            <p:ph type="sldNum" sz="quarter" idx="5"/>
          </p:nvPr>
        </p:nvSpPr>
        <p:spPr/>
        <p:txBody>
          <a:bodyPr/>
          <a:lstStyle/>
          <a:p>
            <a:fld id="{5A16186D-2AC1-444F-A0CB-A1C35BF5F6FD}" type="slidenum">
              <a:rPr kumimoji="1" lang="ja-JP" altLang="en-US" smtClean="0"/>
              <a:t>12</a:t>
            </a:fld>
            <a:endParaRPr kumimoji="1" lang="ja-JP" altLang="en-US"/>
          </a:p>
        </p:txBody>
      </p:sp>
    </p:spTree>
    <p:extLst>
      <p:ext uri="{BB962C8B-B14F-4D97-AF65-F5344CB8AC3E}">
        <p14:creationId xmlns:p14="http://schemas.microsoft.com/office/powerpoint/2010/main" val="165546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4C209-C23E-96EC-0101-53AC9D2805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350E43-A050-EF70-0CC6-3288FCB0895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2B8A12-DC39-7A1C-86FF-6296303AE832}"/>
              </a:ext>
            </a:extLst>
          </p:cNvPr>
          <p:cNvSpPr>
            <a:spLocks noGrp="1"/>
          </p:cNvSpPr>
          <p:nvPr>
            <p:ph type="body" idx="1"/>
          </p:nvPr>
        </p:nvSpPr>
        <p:spPr/>
        <p:txBody>
          <a:bodyPr/>
          <a:lstStyle/>
          <a:p>
            <a:r>
              <a:rPr kumimoji="1" lang="ja-JP" altLang="en-US" dirty="0"/>
              <a:t>従来と同様にパラメータの更新量を決める計算式を設計します．</a:t>
            </a:r>
            <a:endParaRPr kumimoji="1" lang="en-US" altLang="ja-JP" dirty="0"/>
          </a:p>
          <a:p>
            <a:r>
              <a:rPr kumimoji="1" lang="en-US" altLang="ja-JP" dirty="0"/>
              <a:t>Momentum</a:t>
            </a:r>
            <a:r>
              <a:rPr kumimoji="1" lang="ja-JP" altLang="en-US" dirty="0"/>
              <a:t>を木構造で示すと，スライド右側のようになります．</a:t>
            </a:r>
            <a:endParaRPr kumimoji="1" lang="en-US" altLang="ja-JP" dirty="0"/>
          </a:p>
          <a:p>
            <a:r>
              <a:rPr kumimoji="1" lang="ja-JP" altLang="en-US" dirty="0"/>
              <a:t>木は数学演算子を格納する関数ノード，変数や定数を格納する葉ノードで構成されています．</a:t>
            </a:r>
            <a:endParaRPr kumimoji="1" lang="en-US" altLang="ja-JP" dirty="0"/>
          </a:p>
          <a:p>
            <a:r>
              <a:rPr kumimoji="1" lang="ja-JP" altLang="en-US" dirty="0"/>
              <a:t>下から計算を行い，出力します．ですので</a:t>
            </a:r>
            <a:r>
              <a:rPr kumimoji="1" lang="en-US" altLang="ja-JP" dirty="0"/>
              <a:t>Momentum</a:t>
            </a:r>
            <a:r>
              <a:rPr kumimoji="1" lang="ja-JP" altLang="en-US" dirty="0"/>
              <a:t>を設計した木構造では</a:t>
            </a:r>
            <a:r>
              <a:rPr kumimoji="1" lang="en-US" altLang="ja-JP" dirty="0"/>
              <a:t>…</a:t>
            </a:r>
          </a:p>
          <a:p>
            <a:r>
              <a:rPr kumimoji="1" lang="ja-JP" altLang="en-US" dirty="0"/>
              <a:t>設計する木構造は全ての要素がいずれかの要素と繋がっているため，</a:t>
            </a:r>
            <a:endParaRPr kumimoji="1" lang="en-US" altLang="ja-JP" dirty="0"/>
          </a:p>
          <a:p>
            <a:r>
              <a:rPr kumimoji="1" lang="ja-JP" altLang="en-US" dirty="0"/>
              <a:t>・要素の変更を行っても不要な計算式が設計されないこと</a:t>
            </a:r>
            <a:endParaRPr kumimoji="1" lang="en-US" altLang="ja-JP" dirty="0"/>
          </a:p>
          <a:p>
            <a:r>
              <a:rPr kumimoji="1" lang="ja-JP" altLang="en-US" dirty="0"/>
              <a:t>・木の交叉を行うことが容易であることがメリットとしてあげられます．</a:t>
            </a:r>
          </a:p>
        </p:txBody>
      </p:sp>
      <p:sp>
        <p:nvSpPr>
          <p:cNvPr id="4" name="スライド番号プレースホルダー 3">
            <a:extLst>
              <a:ext uri="{FF2B5EF4-FFF2-40B4-BE49-F238E27FC236}">
                <a16:creationId xmlns:a16="http://schemas.microsoft.com/office/drawing/2014/main" id="{0E1D658D-1647-AAA8-D08F-6C1DE796CEA0}"/>
              </a:ext>
            </a:extLst>
          </p:cNvPr>
          <p:cNvSpPr>
            <a:spLocks noGrp="1"/>
          </p:cNvSpPr>
          <p:nvPr>
            <p:ph type="sldNum" sz="quarter" idx="5"/>
          </p:nvPr>
        </p:nvSpPr>
        <p:spPr/>
        <p:txBody>
          <a:bodyPr/>
          <a:lstStyle/>
          <a:p>
            <a:fld id="{5A16186D-2AC1-444F-A0CB-A1C35BF5F6FD}" type="slidenum">
              <a:rPr kumimoji="1" lang="ja-JP" altLang="en-US" smtClean="0"/>
              <a:t>13</a:t>
            </a:fld>
            <a:endParaRPr kumimoji="1" lang="ja-JP" altLang="en-US"/>
          </a:p>
        </p:txBody>
      </p:sp>
    </p:spTree>
    <p:extLst>
      <p:ext uri="{BB962C8B-B14F-4D97-AF65-F5344CB8AC3E}">
        <p14:creationId xmlns:p14="http://schemas.microsoft.com/office/powerpoint/2010/main" val="3903402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個の木の交叉では，関数ノードで切り取られる部分木をランダムに選択し，</a:t>
            </a:r>
            <a:endParaRPr kumimoji="1" lang="en-US" altLang="ja-JP"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14</a:t>
            </a:fld>
            <a:endParaRPr kumimoji="1" lang="ja-JP" altLang="en-US"/>
          </a:p>
        </p:txBody>
      </p:sp>
    </p:spTree>
    <p:extLst>
      <p:ext uri="{BB962C8B-B14F-4D97-AF65-F5344CB8AC3E}">
        <p14:creationId xmlns:p14="http://schemas.microsoft.com/office/powerpoint/2010/main" val="3443917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位置を入れ替えることで交叉を行います．</a:t>
            </a:r>
            <a:endParaRPr kumimoji="1" lang="en-US" altLang="ja-JP" dirty="0"/>
          </a:p>
          <a:p>
            <a:endParaRPr kumimoji="1" lang="en-US" altLang="ja-JP" dirty="0"/>
          </a:p>
          <a:p>
            <a:r>
              <a:rPr kumimoji="1" lang="ja-JP" altLang="en-US" dirty="0"/>
              <a:t>交叉を行い，要素を追加・削除しても従来の問題であった不要な要素を設計していないことがわかります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15</a:t>
            </a:fld>
            <a:endParaRPr kumimoji="1" lang="ja-JP" altLang="en-US"/>
          </a:p>
        </p:txBody>
      </p:sp>
    </p:spTree>
    <p:extLst>
      <p:ext uri="{BB962C8B-B14F-4D97-AF65-F5344CB8AC3E}">
        <p14:creationId xmlns:p14="http://schemas.microsoft.com/office/powerpoint/2010/main" val="184037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本研究では，従来と同様の突然変異と，交叉手法の一つである</a:t>
            </a:r>
            <a:r>
              <a:rPr kumimoji="1" lang="en-US" altLang="ja-JP" dirty="0"/>
              <a:t>SC</a:t>
            </a:r>
            <a:r>
              <a:rPr kumimoji="1" lang="ja-JP" altLang="en-US" dirty="0"/>
              <a:t>を用いて進化を行います．</a:t>
            </a:r>
            <a:endParaRPr kumimoji="1" lang="en-US" altLang="ja-JP" dirty="0"/>
          </a:p>
          <a:p>
            <a:r>
              <a:rPr kumimoji="1" lang="en-US" altLang="ja-JP" dirty="0"/>
              <a:t>SC</a:t>
            </a:r>
            <a:r>
              <a:rPr kumimoji="1" lang="ja-JP" altLang="en-US" dirty="0"/>
              <a:t>は新しい個体を探索する大域探索と今の個体を改善する局所探索を世代数と類似度によって制御することができる手法です．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16</a:t>
            </a:fld>
            <a:endParaRPr kumimoji="1" lang="ja-JP" altLang="en-US"/>
          </a:p>
        </p:txBody>
      </p:sp>
    </p:spTree>
    <p:extLst>
      <p:ext uri="{BB962C8B-B14F-4D97-AF65-F5344CB8AC3E}">
        <p14:creationId xmlns:p14="http://schemas.microsoft.com/office/powerpoint/2010/main" val="107677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実験では従来と提案手法の比較を行います．</a:t>
            </a:r>
            <a:endParaRPr kumimoji="1" lang="en-US" altLang="ja-JP" dirty="0"/>
          </a:p>
          <a:p>
            <a:r>
              <a:rPr kumimoji="1" lang="ja-JP" altLang="en-US" dirty="0"/>
              <a:t>従来手法では多次元リストで設計し，突然変異を用いて進化し．</a:t>
            </a:r>
            <a:endParaRPr kumimoji="1" lang="en-US" altLang="ja-JP" dirty="0"/>
          </a:p>
          <a:p>
            <a:r>
              <a:rPr kumimoji="1" lang="ja-JP" altLang="en-US" dirty="0"/>
              <a:t>提案手法では木構造で設計し，突然変異を用いて進化することや，突然変異と</a:t>
            </a:r>
            <a:r>
              <a:rPr kumimoji="1" lang="en-US" altLang="ja-JP" dirty="0"/>
              <a:t>Semantic Crossover</a:t>
            </a:r>
            <a:r>
              <a:rPr kumimoji="1" lang="ja-JP" altLang="en-US" dirty="0"/>
              <a:t>を用いて進化を行います．</a:t>
            </a:r>
            <a:endParaRPr kumimoji="1" lang="en-US" altLang="ja-JP" dirty="0"/>
          </a:p>
          <a:p>
            <a:r>
              <a:rPr kumimoji="1" lang="ja-JP" altLang="en-US" dirty="0"/>
              <a:t>設計方法と進化手法はそれぞれ</a:t>
            </a:r>
            <a:r>
              <a:rPr kumimoji="1" lang="en-US" altLang="ja-JP" dirty="0"/>
              <a:t>3</a:t>
            </a:r>
            <a:r>
              <a:rPr kumimoji="1" lang="ja-JP" altLang="en-US" dirty="0"/>
              <a:t>パターンであり，設計方法の違いや進化手法の影響を実験にて確認します．</a:t>
            </a:r>
          </a:p>
        </p:txBody>
      </p:sp>
      <p:sp>
        <p:nvSpPr>
          <p:cNvPr id="4" name="スライド番号プレースホルダー 3"/>
          <p:cNvSpPr>
            <a:spLocks noGrp="1"/>
          </p:cNvSpPr>
          <p:nvPr>
            <p:ph type="sldNum" sz="quarter" idx="5"/>
          </p:nvPr>
        </p:nvSpPr>
        <p:spPr/>
        <p:txBody>
          <a:bodyPr/>
          <a:lstStyle/>
          <a:p>
            <a:fld id="{BD65760F-E9A3-4D11-B70D-3ECA9B87352D}" type="slidenum">
              <a:rPr kumimoji="1" lang="ja-JP" altLang="en-US" smtClean="0"/>
              <a:t>17</a:t>
            </a:fld>
            <a:endParaRPr kumimoji="1" lang="ja-JP" altLang="en-US"/>
          </a:p>
        </p:txBody>
      </p:sp>
    </p:spTree>
    <p:extLst>
      <p:ext uri="{BB962C8B-B14F-4D97-AF65-F5344CB8AC3E}">
        <p14:creationId xmlns:p14="http://schemas.microsoft.com/office/powerpoint/2010/main" val="220804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パターンの実験を</a:t>
            </a:r>
            <a:r>
              <a:rPr kumimoji="1" lang="en-US" altLang="ja-JP" dirty="0"/>
              <a:t>5</a:t>
            </a:r>
            <a:r>
              <a:rPr kumimoji="1" lang="ja-JP" altLang="en-US" dirty="0"/>
              <a:t>回行います．複数回行うことでランダム性における評価の不安定さをのぞけると考えました．</a:t>
            </a:r>
            <a:endParaRPr kumimoji="1" lang="en-US" altLang="ja-JP" dirty="0"/>
          </a:p>
          <a:p>
            <a:r>
              <a:rPr kumimoji="1" lang="ja-JP" altLang="en-US" dirty="0"/>
              <a:t>初期個体を既存の最適化アルゴリズムである</a:t>
            </a:r>
            <a:r>
              <a:rPr kumimoji="1" lang="en-US" altLang="ja-JP" dirty="0"/>
              <a:t>Momentum</a:t>
            </a:r>
            <a:r>
              <a:rPr kumimoji="1" lang="ja-JP" altLang="en-US" dirty="0"/>
              <a:t>と</a:t>
            </a:r>
            <a:r>
              <a:rPr kumimoji="1" lang="en-US" altLang="ja-JP" dirty="0" err="1"/>
              <a:t>RMSProp</a:t>
            </a:r>
            <a:r>
              <a:rPr kumimoji="1" lang="ja-JP" altLang="en-US" dirty="0"/>
              <a:t>をそれぞれ</a:t>
            </a:r>
            <a:r>
              <a:rPr kumimoji="1" lang="en-US" altLang="ja-JP" dirty="0"/>
              <a:t>25</a:t>
            </a:r>
            <a:r>
              <a:rPr kumimoji="1" lang="ja-JP" altLang="en-US" dirty="0"/>
              <a:t>個体用意し，合計</a:t>
            </a:r>
            <a:r>
              <a:rPr kumimoji="1" lang="en-US" altLang="ja-JP" dirty="0"/>
              <a:t>50</a:t>
            </a:r>
            <a:r>
              <a:rPr kumimoji="1" lang="ja-JP" altLang="en-US" dirty="0"/>
              <a:t>個体，</a:t>
            </a:r>
            <a:r>
              <a:rPr kumimoji="1" lang="en-US" altLang="ja-JP" dirty="0"/>
              <a:t>500</a:t>
            </a:r>
            <a:r>
              <a:rPr kumimoji="1" lang="ja-JP" altLang="en-US" dirty="0"/>
              <a:t>世代になるまで表に示す評価と進化を繰り返す実験を行います．</a:t>
            </a:r>
            <a:endParaRPr kumimoji="1" lang="en-US" altLang="ja-JP"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18</a:t>
            </a:fld>
            <a:endParaRPr kumimoji="1" lang="ja-JP" altLang="en-US"/>
          </a:p>
        </p:txBody>
      </p:sp>
    </p:spTree>
    <p:extLst>
      <p:ext uri="{BB962C8B-B14F-4D97-AF65-F5344CB8AC3E}">
        <p14:creationId xmlns:p14="http://schemas.microsoft.com/office/powerpoint/2010/main" val="85249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最適化アルゴリズムには表に示す数学演算子，引数の要素で設計を行います．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19</a:t>
            </a:fld>
            <a:endParaRPr kumimoji="1" lang="ja-JP" altLang="en-US"/>
          </a:p>
        </p:txBody>
      </p:sp>
    </p:spTree>
    <p:extLst>
      <p:ext uri="{BB962C8B-B14F-4D97-AF65-F5344CB8AC3E}">
        <p14:creationId xmlns:p14="http://schemas.microsoft.com/office/powerpoint/2010/main" val="2900700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設計された最適化アルゴリズムを畳み込み層</a:t>
            </a:r>
            <a:r>
              <a:rPr kumimoji="1" lang="en-US" altLang="ja-JP" dirty="0"/>
              <a:t>1</a:t>
            </a:r>
            <a:r>
              <a:rPr kumimoji="1" lang="ja-JP" altLang="en-US" dirty="0"/>
              <a:t>層の</a:t>
            </a:r>
            <a:r>
              <a:rPr kumimoji="1" lang="en-US" altLang="ja-JP" dirty="0"/>
              <a:t>CNN</a:t>
            </a:r>
            <a:r>
              <a:rPr kumimoji="1" lang="ja-JP" altLang="en-US" dirty="0"/>
              <a:t>に画像分類を学習させ，分類精度で評価します．</a:t>
            </a:r>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20</a:t>
            </a:fld>
            <a:endParaRPr kumimoji="1" lang="ja-JP" altLang="en-US"/>
          </a:p>
        </p:txBody>
      </p:sp>
    </p:spTree>
    <p:extLst>
      <p:ext uri="{BB962C8B-B14F-4D97-AF65-F5344CB8AC3E}">
        <p14:creationId xmlns:p14="http://schemas.microsoft.com/office/powerpoint/2010/main" val="4175236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進化計算を用いて最適化アルゴリズムを自動設計した従来研究として</a:t>
            </a:r>
            <a:r>
              <a:rPr kumimoji="1" lang="en-US" altLang="ja-JP" dirty="0"/>
              <a:t>Symbolic Discovery of Optimization Algorithms</a:t>
            </a:r>
            <a:r>
              <a:rPr kumimoji="1" lang="ja-JP" altLang="en-US" dirty="0"/>
              <a:t>があります．</a:t>
            </a:r>
            <a:endParaRPr kumimoji="1" lang="en-US" altLang="ja-JP" dirty="0"/>
          </a:p>
          <a:p>
            <a:r>
              <a:rPr kumimoji="1" lang="ja-JP" altLang="en-US" dirty="0"/>
              <a:t>従来研究では，出力先，数学演算子，引数で構成されるリストを複数用いて多次元リストとして最適化アルゴリズムを設計し</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3</a:t>
            </a:fld>
            <a:endParaRPr kumimoji="1" lang="ja-JP" altLang="en-US"/>
          </a:p>
        </p:txBody>
      </p:sp>
    </p:spTree>
    <p:extLst>
      <p:ext uri="{BB962C8B-B14F-4D97-AF65-F5344CB8AC3E}">
        <p14:creationId xmlns:p14="http://schemas.microsoft.com/office/powerpoint/2010/main" val="1795437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各手法と進化手法を組み合わせた実験をそれぞれ</a:t>
            </a:r>
            <a:r>
              <a:rPr kumimoji="1" lang="en-US" altLang="ja-JP" dirty="0"/>
              <a:t>5</a:t>
            </a:r>
            <a:r>
              <a:rPr kumimoji="1" lang="ja-JP" altLang="en-US" dirty="0"/>
              <a:t>回行い，実験結果をグラフに示します．</a:t>
            </a:r>
            <a:endParaRPr kumimoji="1" lang="en-US" altLang="ja-JP" dirty="0"/>
          </a:p>
          <a:p>
            <a:r>
              <a:rPr kumimoji="1" lang="ja-JP" altLang="en-US" dirty="0"/>
              <a:t>グラフは横軸が世代数，縦軸が最適化アルゴリズムの評価値で，評価値の推移を示しています．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21</a:t>
            </a:fld>
            <a:endParaRPr kumimoji="1" lang="ja-JP" altLang="en-US"/>
          </a:p>
        </p:txBody>
      </p:sp>
    </p:spTree>
    <p:extLst>
      <p:ext uri="{BB962C8B-B14F-4D97-AF65-F5344CB8AC3E}">
        <p14:creationId xmlns:p14="http://schemas.microsoft.com/office/powerpoint/2010/main" val="423863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回行った実験での各世代の最適化アルゴリズムの評価値の最小値，最大値，平均値を算出し，グラフでは信頼区間を示しています．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グラフの青線が多次元リストで設計し突然変異で進化，オレンジ線が木構造で設計し，突然変異で進化，赤線が木構造で設計し，突然変異と</a:t>
            </a:r>
            <a:r>
              <a:rPr kumimoji="1" lang="en-US" altLang="ja-JP" dirty="0"/>
              <a:t>Sematic</a:t>
            </a:r>
            <a:r>
              <a:rPr kumimoji="1" lang="ja-JP" altLang="en-US" dirty="0"/>
              <a:t> </a:t>
            </a:r>
            <a:r>
              <a:rPr kumimoji="1" lang="en-US" altLang="ja-JP" dirty="0"/>
              <a:t>Crossover</a:t>
            </a:r>
            <a:r>
              <a:rPr kumimoji="1" lang="ja-JP" altLang="en-US" dirty="0"/>
              <a:t>で進化したアルゴリズムの評価値を示しています．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22</a:t>
            </a:fld>
            <a:endParaRPr kumimoji="1" lang="ja-JP" altLang="en-US"/>
          </a:p>
        </p:txBody>
      </p:sp>
    </p:spTree>
    <p:extLst>
      <p:ext uri="{BB962C8B-B14F-4D97-AF65-F5344CB8AC3E}">
        <p14:creationId xmlns:p14="http://schemas.microsoft.com/office/powerpoint/2010/main" val="189578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探索序盤</a:t>
            </a:r>
            <a:r>
              <a:rPr kumimoji="1" lang="en-US" altLang="ja-JP" dirty="0"/>
              <a:t>100</a:t>
            </a:r>
            <a:r>
              <a:rPr kumimoji="1" lang="ja-JP" altLang="en-US" dirty="0"/>
              <a:t>世代目までを拡大したグラフを右に示します．</a:t>
            </a:r>
            <a:endParaRPr kumimoji="1" lang="en-US" altLang="ja-JP" dirty="0"/>
          </a:p>
          <a:p>
            <a:r>
              <a:rPr kumimoji="1" lang="ja-JP" altLang="en-US" dirty="0"/>
              <a:t>青の従来と比べ，赤，オレンジの提案手法で設計されたアルゴリズムの評価の立ち上がりが早いことがわかります．</a:t>
            </a:r>
            <a:endParaRPr kumimoji="1" lang="en-US" altLang="ja-JP" dirty="0"/>
          </a:p>
          <a:p>
            <a:r>
              <a:rPr kumimoji="1" lang="ja-JP" altLang="en-US" dirty="0"/>
              <a:t>これは，木構造を用いることで進化した要素が評価に影響し，有効な進化を行うことができたと考える．</a:t>
            </a:r>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23</a:t>
            </a:fld>
            <a:endParaRPr kumimoji="1" lang="ja-JP" altLang="en-US"/>
          </a:p>
        </p:txBody>
      </p:sp>
    </p:spTree>
    <p:extLst>
      <p:ext uri="{BB962C8B-B14F-4D97-AF65-F5344CB8AC3E}">
        <p14:creationId xmlns:p14="http://schemas.microsoft.com/office/powerpoint/2010/main" val="753943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回行った各実験の</a:t>
            </a:r>
            <a:r>
              <a:rPr kumimoji="1" lang="en-US" altLang="ja-JP" dirty="0"/>
              <a:t>500</a:t>
            </a:r>
            <a:r>
              <a:rPr kumimoji="1" lang="ja-JP" altLang="en-US" dirty="0"/>
              <a:t>世代目の評価値を表に示します．</a:t>
            </a:r>
            <a:endParaRPr kumimoji="1" lang="en-US" altLang="ja-JP" dirty="0"/>
          </a:p>
          <a:p>
            <a:r>
              <a:rPr kumimoji="1" lang="ja-JP" altLang="en-US" dirty="0"/>
              <a:t>表より，木構造で設計し，突然変異と</a:t>
            </a:r>
            <a:r>
              <a:rPr kumimoji="1" lang="en-US" altLang="ja-JP" dirty="0"/>
              <a:t>SC</a:t>
            </a:r>
            <a:r>
              <a:rPr kumimoji="1" lang="ja-JP" altLang="en-US" dirty="0"/>
              <a:t>を用いて進化させる実験で最大の評価値を取得する最適化アルゴリズムを設計できました</a:t>
            </a:r>
            <a:endParaRPr kumimoji="1" lang="en-US" altLang="ja-JP" dirty="0"/>
          </a:p>
          <a:p>
            <a:r>
              <a:rPr kumimoji="1" lang="ja-JP" altLang="en-US" dirty="0"/>
              <a:t>これは</a:t>
            </a:r>
            <a:r>
              <a:rPr kumimoji="1" lang="en-US" altLang="ja-JP" dirty="0"/>
              <a:t>SC</a:t>
            </a:r>
            <a:r>
              <a:rPr kumimoji="1" lang="ja-JP" altLang="en-US" dirty="0"/>
              <a:t>を用いることで探索終盤で，今ある個体の改善する局所探索を行うことができたためだと考えます．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24</a:t>
            </a:fld>
            <a:endParaRPr kumimoji="1" lang="ja-JP" altLang="en-US"/>
          </a:p>
        </p:txBody>
      </p:sp>
    </p:spTree>
    <p:extLst>
      <p:ext uri="{BB962C8B-B14F-4D97-AF65-F5344CB8AC3E}">
        <p14:creationId xmlns:p14="http://schemas.microsoft.com/office/powerpoint/2010/main" val="1906421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多次元のリストで設計された最優良個体は，修正前は</a:t>
            </a:r>
            <a:r>
              <a:rPr kumimoji="1" lang="en-US" altLang="ja-JP" dirty="0"/>
              <a:t>18</a:t>
            </a:r>
            <a:r>
              <a:rPr kumimoji="1" lang="ja-JP" altLang="en-US" dirty="0"/>
              <a:t>次元のリストとして設計されていましたが，</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25</a:t>
            </a:fld>
            <a:endParaRPr kumimoji="1" lang="ja-JP" altLang="en-US"/>
          </a:p>
        </p:txBody>
      </p:sp>
    </p:spTree>
    <p:extLst>
      <p:ext uri="{BB962C8B-B14F-4D97-AF65-F5344CB8AC3E}">
        <p14:creationId xmlns:p14="http://schemas.microsoft.com/office/powerpoint/2010/main" val="91958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パラメータの更新に必要なリストは</a:t>
            </a:r>
            <a:r>
              <a:rPr kumimoji="1" lang="en-US" altLang="ja-JP" dirty="0"/>
              <a:t>9</a:t>
            </a:r>
            <a:r>
              <a:rPr kumimoji="1" lang="ja-JP" altLang="en-US" dirty="0"/>
              <a:t>次元しかなく，赤文字のリストは不要な要素でした．</a:t>
            </a:r>
            <a:endParaRPr kumimoji="1" lang="en-US" altLang="ja-JP" dirty="0"/>
          </a:p>
          <a:p>
            <a:r>
              <a:rPr kumimoji="1" lang="ja-JP" altLang="en-US" dirty="0"/>
              <a:t>この要素を削除したアルゴリズムを表の右側に記載し，定式化行ったものがこちらです．</a:t>
            </a:r>
            <a:endParaRPr kumimoji="1" lang="en-US" altLang="ja-JP" dirty="0"/>
          </a:p>
          <a:p>
            <a:r>
              <a:rPr kumimoji="1" lang="ja-JP" altLang="en-US" dirty="0"/>
              <a:t>学習率を現在と</a:t>
            </a:r>
            <a:r>
              <a:rPr kumimoji="1" lang="en-US" altLang="ja-JP" dirty="0"/>
              <a:t>1</a:t>
            </a:r>
            <a:r>
              <a:rPr kumimoji="1" lang="ja-JP" altLang="en-US" dirty="0"/>
              <a:t>つ前の勾配を基に決定する</a:t>
            </a:r>
            <a:r>
              <a:rPr kumimoji="1" lang="en-US" altLang="ja-JP" dirty="0" err="1"/>
              <a:t>RMSProp</a:t>
            </a:r>
            <a:r>
              <a:rPr kumimoji="1" lang="ja-JP" altLang="en-US" dirty="0"/>
              <a:t>のようなアルゴリズムが設計されました．</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26</a:t>
            </a:fld>
            <a:endParaRPr kumimoji="1" lang="ja-JP" altLang="en-US"/>
          </a:p>
        </p:txBody>
      </p:sp>
    </p:spTree>
    <p:extLst>
      <p:ext uri="{BB962C8B-B14F-4D97-AF65-F5344CB8AC3E}">
        <p14:creationId xmlns:p14="http://schemas.microsoft.com/office/powerpoint/2010/main" val="1119143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次に，木構造で設計された最優良個体は図のようであり，複雑なものでした．</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27</a:t>
            </a:fld>
            <a:endParaRPr kumimoji="1" lang="ja-JP" altLang="en-US"/>
          </a:p>
        </p:txBody>
      </p:sp>
    </p:spTree>
    <p:extLst>
      <p:ext uri="{BB962C8B-B14F-4D97-AF65-F5344CB8AC3E}">
        <p14:creationId xmlns:p14="http://schemas.microsoft.com/office/powerpoint/2010/main" val="2654934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定式化するとこのような式になり，木構造で設計しているため，人間が削除するような不要な要素が設計されませんでした．</a:t>
            </a:r>
            <a:endParaRPr kumimoji="1" lang="en-US" altLang="ja-JP" dirty="0"/>
          </a:p>
          <a:p>
            <a:r>
              <a:rPr kumimoji="1" lang="ja-JP" altLang="en-US" dirty="0"/>
              <a:t>また，交叉手法を用いているため，</a:t>
            </a:r>
            <a:r>
              <a:rPr kumimoji="1" lang="en-US" altLang="ja-JP" dirty="0"/>
              <a:t>Momentum</a:t>
            </a:r>
            <a:r>
              <a:rPr kumimoji="1" lang="ja-JP" altLang="en-US" dirty="0"/>
              <a:t>と</a:t>
            </a:r>
            <a:r>
              <a:rPr kumimoji="1" lang="en-US" altLang="ja-JP" dirty="0" err="1"/>
              <a:t>RMSProp</a:t>
            </a:r>
            <a:r>
              <a:rPr kumimoji="1" lang="ja-JP" altLang="en-US" dirty="0"/>
              <a:t>の考えを足し合わせ，複雑なアルゴリズムを設計することができた</a:t>
            </a:r>
            <a:endParaRPr kumimoji="1" lang="en-US" altLang="ja-JP" dirty="0"/>
          </a:p>
          <a:p>
            <a:r>
              <a:rPr kumimoji="1" lang="ja-JP" altLang="en-US" dirty="0"/>
              <a:t>評価値が最も高かったこのアルゴリズムでほかの問題で学習を行い，汎用性を評価します．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28</a:t>
            </a:fld>
            <a:endParaRPr kumimoji="1" lang="ja-JP" altLang="en-US"/>
          </a:p>
        </p:txBody>
      </p:sp>
    </p:spTree>
    <p:extLst>
      <p:ext uri="{BB962C8B-B14F-4D97-AF65-F5344CB8AC3E}">
        <p14:creationId xmlns:p14="http://schemas.microsoft.com/office/powerpoint/2010/main" val="3918446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また，土地や家の広さなどの入力から家賃を予測する回帰問題を学習させました．</a:t>
            </a:r>
            <a:endParaRPr kumimoji="1" lang="en-US" altLang="ja-JP" dirty="0"/>
          </a:p>
          <a:p>
            <a:r>
              <a:rPr kumimoji="1" lang="ja-JP" altLang="en-US" dirty="0"/>
              <a:t>比較対象として既存の最適化アルゴリズムである</a:t>
            </a:r>
            <a:r>
              <a:rPr kumimoji="1" lang="en-US" altLang="ja-JP" dirty="0"/>
              <a:t>Momentum</a:t>
            </a:r>
            <a:r>
              <a:rPr kumimoji="1" lang="ja-JP" altLang="en-US" dirty="0"/>
              <a:t>，</a:t>
            </a:r>
            <a:r>
              <a:rPr kumimoji="1" lang="en-US" altLang="ja-JP" dirty="0" err="1"/>
              <a:t>RMSProp</a:t>
            </a:r>
            <a:r>
              <a:rPr kumimoji="1" lang="ja-JP" altLang="en-US" dirty="0"/>
              <a:t>，</a:t>
            </a:r>
            <a:r>
              <a:rPr kumimoji="1" lang="en-US" altLang="ja-JP" dirty="0"/>
              <a:t>Adam</a:t>
            </a:r>
            <a:r>
              <a:rPr kumimoji="1" lang="ja-JP" altLang="en-US" dirty="0"/>
              <a:t>でも学習を行います．</a:t>
            </a:r>
            <a:endParaRPr kumimoji="1" lang="en-US" altLang="ja-JP" dirty="0"/>
          </a:p>
          <a:p>
            <a:r>
              <a:rPr kumimoji="1" lang="ja-JP" altLang="en-US" dirty="0"/>
              <a:t>実験結果をグラフに示します．グラフは横軸が学習反復回数で，縦軸が予測誤差を示してます．小さければ小さいほど良い指標です．</a:t>
            </a:r>
            <a:endParaRPr kumimoji="1" lang="en-US" altLang="ja-JP" dirty="0"/>
          </a:p>
          <a:p>
            <a:r>
              <a:rPr kumimoji="1" lang="ja-JP" altLang="en-US" dirty="0"/>
              <a:t>結果として緑線の</a:t>
            </a:r>
            <a:r>
              <a:rPr kumimoji="1" lang="en-US" altLang="ja-JP" dirty="0"/>
              <a:t>Adam</a:t>
            </a:r>
            <a:r>
              <a:rPr kumimoji="1" lang="ja-JP" altLang="en-US" dirty="0"/>
              <a:t>などと比べ，赤線の最優良個体は早期に学習が収束していることがわかりました．</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29</a:t>
            </a:fld>
            <a:endParaRPr kumimoji="1" lang="ja-JP" altLang="en-US"/>
          </a:p>
        </p:txBody>
      </p:sp>
    </p:spTree>
    <p:extLst>
      <p:ext uri="{BB962C8B-B14F-4D97-AF65-F5344CB8AC3E}">
        <p14:creationId xmlns:p14="http://schemas.microsoft.com/office/powerpoint/2010/main" val="349601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まとめとして，木構造を用いて最適化アルゴリズムを設計することで不要な計算式を設計しないこと</a:t>
            </a:r>
            <a:endParaRPr kumimoji="1" lang="en-US" altLang="ja-JP" dirty="0"/>
          </a:p>
          <a:p>
            <a:r>
              <a:rPr kumimoji="1" lang="ja-JP" altLang="en-US" dirty="0"/>
              <a:t>実験では局所探索や大域探索を制御できる</a:t>
            </a:r>
            <a:r>
              <a:rPr kumimoji="1" lang="en-US" altLang="ja-JP" dirty="0"/>
              <a:t>SC</a:t>
            </a:r>
            <a:r>
              <a:rPr kumimoji="1" lang="ja-JP" altLang="en-US" dirty="0"/>
              <a:t>を用いることで複雑で評価の高い最適化アルゴリズムを設計され，実験の評価に依存していないことを確認しました．</a:t>
            </a:r>
            <a:endParaRPr kumimoji="1" lang="en-US" altLang="ja-JP" dirty="0"/>
          </a:p>
          <a:p>
            <a:r>
              <a:rPr kumimoji="1" lang="ja-JP" altLang="en-US" dirty="0"/>
              <a:t>今後は，世代数を増やすことや，実験の評価指標を複数にすることで，評価に依存しない汎用的な最適化アルゴリズムの設計を目指します．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30</a:t>
            </a:fld>
            <a:endParaRPr kumimoji="1" lang="ja-JP" altLang="en-US"/>
          </a:p>
        </p:txBody>
      </p:sp>
    </p:spTree>
    <p:extLst>
      <p:ext uri="{BB962C8B-B14F-4D97-AF65-F5344CB8AC3E}">
        <p14:creationId xmlns:p14="http://schemas.microsoft.com/office/powerpoint/2010/main" val="49776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スライド赤字で書いてあるパラメータの更新量を決める計算式を扱いました．</a:t>
            </a:r>
            <a:endParaRPr kumimoji="1" lang="en-US" altLang="ja-JP" dirty="0"/>
          </a:p>
          <a:p>
            <a:r>
              <a:rPr kumimoji="1" lang="ja-JP" altLang="en-US" dirty="0"/>
              <a:t>既存のアルゴリズムである</a:t>
            </a:r>
            <a:r>
              <a:rPr kumimoji="1" lang="en-US" altLang="ja-JP" dirty="0"/>
              <a:t>Momentum</a:t>
            </a:r>
            <a:r>
              <a:rPr kumimoji="1" lang="ja-JP" altLang="en-US" dirty="0"/>
              <a:t>を多次元リストで設計した例を示します．</a:t>
            </a:r>
            <a:endParaRPr kumimoji="1" lang="en-US" altLang="ja-JP" dirty="0"/>
          </a:p>
          <a:p>
            <a:r>
              <a:rPr kumimoji="1" lang="en-US" altLang="ja-JP" dirty="0"/>
              <a:t>Momentum</a:t>
            </a:r>
            <a:r>
              <a:rPr kumimoji="1" lang="ja-JP" altLang="en-US" dirty="0"/>
              <a:t>は</a:t>
            </a:r>
            <a:r>
              <a:rPr kumimoji="1" lang="en-US" altLang="ja-JP" dirty="0"/>
              <a:t>3</a:t>
            </a:r>
            <a:r>
              <a:rPr kumimoji="1" lang="ja-JP" altLang="en-US" dirty="0"/>
              <a:t>次元のリストで設計され，最後の出力先</a:t>
            </a:r>
            <a:r>
              <a:rPr kumimoji="1" lang="en-US" altLang="ja-JP" dirty="0" err="1"/>
              <a:t>Δwt</a:t>
            </a:r>
            <a:r>
              <a:rPr kumimoji="1" lang="ja-JP" altLang="en-US" dirty="0"/>
              <a:t>がパラメータの更新量を示しています．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4</a:t>
            </a:fld>
            <a:endParaRPr kumimoji="1" lang="ja-JP" altLang="en-US"/>
          </a:p>
        </p:txBody>
      </p:sp>
    </p:spTree>
    <p:extLst>
      <p:ext uri="{BB962C8B-B14F-4D97-AF65-F5344CB8AC3E}">
        <p14:creationId xmlns:p14="http://schemas.microsoft.com/office/powerpoint/2010/main" val="224741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以上学科横断における研究業績です．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31</a:t>
            </a:fld>
            <a:endParaRPr kumimoji="1" lang="ja-JP" altLang="en-US"/>
          </a:p>
        </p:txBody>
      </p:sp>
    </p:spTree>
    <p:extLst>
      <p:ext uri="{BB962C8B-B14F-4D97-AF65-F5344CB8AC3E}">
        <p14:creationId xmlns:p14="http://schemas.microsoft.com/office/powerpoint/2010/main" val="2506626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進化計算を用いて自動設計された勾配降下法に基づく最適化アルゴリズムが存在します．</a:t>
            </a:r>
            <a:endParaRPr kumimoji="1" lang="en-US" altLang="ja-JP" dirty="0"/>
          </a:p>
          <a:p>
            <a:r>
              <a:rPr kumimoji="1" lang="ja-JP" altLang="en-US" dirty="0"/>
              <a:t>自動設計を行うメリットとして，</a:t>
            </a:r>
            <a:endParaRPr kumimoji="1" lang="en-US" altLang="ja-JP" dirty="0"/>
          </a:p>
          <a:p>
            <a:r>
              <a:rPr kumimoji="1" lang="ja-JP" altLang="en-US" dirty="0"/>
              <a:t>ランダム性に任せた設計を行うため，新しい考えが見つかる可能性があること</a:t>
            </a:r>
            <a:endParaRPr kumimoji="1" lang="en-US" altLang="ja-JP" dirty="0"/>
          </a:p>
          <a:p>
            <a:r>
              <a:rPr kumimoji="1" lang="ja-JP" altLang="en-US" dirty="0"/>
              <a:t>があげられます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32</a:t>
            </a:fld>
            <a:endParaRPr kumimoji="1" lang="ja-JP" altLang="en-US"/>
          </a:p>
        </p:txBody>
      </p:sp>
    </p:spTree>
    <p:extLst>
      <p:ext uri="{BB962C8B-B14F-4D97-AF65-F5344CB8AC3E}">
        <p14:creationId xmlns:p14="http://schemas.microsoft.com/office/powerpoint/2010/main" val="614214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設計する木構造は定数や変数を格納する葉ノードと，数学演算子を格納し，引数となる子ノードを持っている関数ノードの</a:t>
            </a:r>
            <a:r>
              <a:rPr kumimoji="1" lang="en-US" altLang="ja-JP" dirty="0"/>
              <a:t>2</a:t>
            </a:r>
            <a:r>
              <a:rPr kumimoji="1" lang="ja-JP" altLang="en-US" dirty="0"/>
              <a:t>つで構成されます．</a:t>
            </a:r>
            <a:endParaRPr kumimoji="1" lang="en-US" altLang="ja-JP" dirty="0"/>
          </a:p>
          <a:p>
            <a:r>
              <a:rPr kumimoji="1" lang="ja-JP" altLang="en-US" dirty="0"/>
              <a:t>割り算や指数関数など引数の順番が結果に関わる演算子のため，黒線や青線で引数の順番を保持し，赤破線で繋がっている葉ノードは始点の関数ノードの演算結果を参照し，値を保持することを意味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35</a:t>
            </a:fld>
            <a:endParaRPr kumimoji="1" lang="ja-JP" altLang="en-US"/>
          </a:p>
        </p:txBody>
      </p:sp>
    </p:spTree>
    <p:extLst>
      <p:ext uri="{BB962C8B-B14F-4D97-AF65-F5344CB8AC3E}">
        <p14:creationId xmlns:p14="http://schemas.microsoft.com/office/powerpoint/2010/main" val="3996606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9F2D4-5EFD-B69B-BE9B-8BD6A9A341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E90C6C-6D2A-5656-5A6F-76B3DD906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45165A5-6F61-CE8F-EF50-88174AB8BA9D}"/>
              </a:ext>
            </a:extLst>
          </p:cNvPr>
          <p:cNvSpPr>
            <a:spLocks noGrp="1"/>
          </p:cNvSpPr>
          <p:nvPr>
            <p:ph type="body" idx="1"/>
          </p:nvPr>
        </p:nvSpPr>
        <p:spPr/>
        <p:txBody>
          <a:bodyPr/>
          <a:lstStyle/>
          <a:p>
            <a:r>
              <a:rPr kumimoji="1" lang="ja-JP" altLang="en-US" dirty="0"/>
              <a:t>設計された</a:t>
            </a:r>
            <a:r>
              <a:rPr kumimoji="1" lang="en-US" altLang="ja-JP" dirty="0"/>
              <a:t>Momentum</a:t>
            </a:r>
            <a:r>
              <a:rPr kumimoji="1" lang="ja-JP" altLang="en-US" dirty="0"/>
              <a:t>に要素を追加する突然変異を行うと，赤枠のように，葉ノードが関数ノードになって木をさらに深くなりました．</a:t>
            </a:r>
            <a:endParaRPr kumimoji="1" lang="en-US" altLang="ja-JP" dirty="0"/>
          </a:p>
          <a:p>
            <a:r>
              <a:rPr kumimoji="1" lang="ja-JP" altLang="en-US" dirty="0"/>
              <a:t>全ての要素が繋がっているため，追加した要素も不要にならないことがわかります．</a:t>
            </a:r>
          </a:p>
        </p:txBody>
      </p:sp>
      <p:sp>
        <p:nvSpPr>
          <p:cNvPr id="4" name="スライド番号プレースホルダー 3">
            <a:extLst>
              <a:ext uri="{FF2B5EF4-FFF2-40B4-BE49-F238E27FC236}">
                <a16:creationId xmlns:a16="http://schemas.microsoft.com/office/drawing/2014/main" id="{4C7434BC-F5D4-6900-51B0-22C3C29E301D}"/>
              </a:ext>
            </a:extLst>
          </p:cNvPr>
          <p:cNvSpPr>
            <a:spLocks noGrp="1"/>
          </p:cNvSpPr>
          <p:nvPr>
            <p:ph type="sldNum" sz="quarter" idx="5"/>
          </p:nvPr>
        </p:nvSpPr>
        <p:spPr/>
        <p:txBody>
          <a:bodyPr/>
          <a:lstStyle/>
          <a:p>
            <a:fld id="{31DE0C86-46A2-4C04-8061-9209C686B1AB}" type="slidenum">
              <a:rPr kumimoji="1" lang="ja-JP" altLang="en-US" smtClean="0"/>
              <a:t>36</a:t>
            </a:fld>
            <a:endParaRPr kumimoji="1" lang="ja-JP" altLang="en-US"/>
          </a:p>
        </p:txBody>
      </p:sp>
    </p:spTree>
    <p:extLst>
      <p:ext uri="{BB962C8B-B14F-4D97-AF65-F5344CB8AC3E}">
        <p14:creationId xmlns:p14="http://schemas.microsoft.com/office/powerpoint/2010/main" val="2535964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設計された</a:t>
            </a:r>
            <a:r>
              <a:rPr kumimoji="1" lang="en-US" altLang="ja-JP" dirty="0"/>
              <a:t>Momentum</a:t>
            </a:r>
            <a:r>
              <a:rPr kumimoji="1" lang="ja-JP" altLang="en-US" dirty="0"/>
              <a:t>に要素を追加する突然変異を行うと，赤枠のように，葉ノードが関数ノードになって木をさらに深くなりました．</a:t>
            </a:r>
            <a:endParaRPr kumimoji="1" lang="en-US" altLang="ja-JP" dirty="0"/>
          </a:p>
          <a:p>
            <a:r>
              <a:rPr kumimoji="1" lang="ja-JP" altLang="en-US" dirty="0"/>
              <a:t>全ての要素が繋がっているため，追加した要素も不要にならないことがわかります．</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37</a:t>
            </a:fld>
            <a:endParaRPr kumimoji="1" lang="ja-JP" altLang="en-US"/>
          </a:p>
        </p:txBody>
      </p:sp>
    </p:spTree>
    <p:extLst>
      <p:ext uri="{BB962C8B-B14F-4D97-AF65-F5344CB8AC3E}">
        <p14:creationId xmlns:p14="http://schemas.microsoft.com/office/powerpoint/2010/main" val="2057725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目指せ</a:t>
            </a:r>
            <a:r>
              <a:rPr kumimoji="1" lang="en-US" altLang="ja-JP" dirty="0"/>
              <a:t>4</a:t>
            </a:r>
            <a:r>
              <a:rPr kumimoji="1" lang="ja-JP" altLang="en-US" dirty="0"/>
              <a:t>分義理</a:t>
            </a:r>
            <a:r>
              <a:rPr kumimoji="1" lang="en-US" altLang="ja-JP" dirty="0"/>
              <a:t>S</a:t>
            </a:r>
            <a:endParaRPr kumimoji="1" lang="ja-JP" altLang="en-US" dirty="0"/>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43</a:t>
            </a:fld>
            <a:endParaRPr kumimoji="1" lang="ja-JP" altLang="en-US"/>
          </a:p>
        </p:txBody>
      </p:sp>
    </p:spTree>
    <p:extLst>
      <p:ext uri="{BB962C8B-B14F-4D97-AF65-F5344CB8AC3E}">
        <p14:creationId xmlns:p14="http://schemas.microsoft.com/office/powerpoint/2010/main" val="2022183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探索終盤となる</a:t>
            </a:r>
            <a:r>
              <a:rPr kumimoji="1" lang="en-US" altLang="ja-JP" dirty="0"/>
              <a:t>300</a:t>
            </a:r>
            <a:r>
              <a:rPr kumimoji="1" lang="ja-JP" altLang="en-US" dirty="0"/>
              <a:t>世代目以降を拡大したものが右のグラフです．</a:t>
            </a:r>
            <a:endParaRPr kumimoji="1" lang="en-US" altLang="ja-JP" dirty="0"/>
          </a:p>
          <a:p>
            <a:r>
              <a:rPr kumimoji="1" lang="ja-JP" altLang="en-US" dirty="0"/>
              <a:t>青が従来手法であり，そのほかが提案手法で設計された最適化アルゴリズムの評価値の推移です．</a:t>
            </a:r>
            <a:endParaRPr kumimoji="1" lang="en-US" altLang="ja-JP" dirty="0"/>
          </a:p>
          <a:p>
            <a:r>
              <a:rPr kumimoji="1" lang="ja-JP" altLang="en-US" dirty="0"/>
              <a:t>従来手法よりも安定して提案手法で設計された最適化アルゴリズムの評価値が高いことがグラフより読み取れます．</a:t>
            </a:r>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44</a:t>
            </a:fld>
            <a:endParaRPr kumimoji="1" lang="ja-JP" altLang="en-US"/>
          </a:p>
        </p:txBody>
      </p:sp>
    </p:spTree>
    <p:extLst>
      <p:ext uri="{BB962C8B-B14F-4D97-AF65-F5344CB8AC3E}">
        <p14:creationId xmlns:p14="http://schemas.microsoft.com/office/powerpoint/2010/main" val="2208001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BEE57-D6F9-3A53-AF7E-271A297957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49BCA5-2996-CB67-C23F-6FE5B904B6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9A7697-2FDD-2918-923D-0A1515F5BB99}"/>
              </a:ext>
            </a:extLst>
          </p:cNvPr>
          <p:cNvSpPr>
            <a:spLocks noGrp="1"/>
          </p:cNvSpPr>
          <p:nvPr>
            <p:ph type="body" idx="1"/>
          </p:nvPr>
        </p:nvSpPr>
        <p:spPr/>
        <p:txBody>
          <a:bodyPr/>
          <a:lstStyle/>
          <a:p>
            <a:r>
              <a:rPr kumimoji="1" lang="ja-JP" altLang="en-US" dirty="0"/>
              <a:t>探索終盤となる</a:t>
            </a:r>
            <a:r>
              <a:rPr kumimoji="1" lang="en-US" altLang="ja-JP" dirty="0"/>
              <a:t>300</a:t>
            </a:r>
            <a:r>
              <a:rPr kumimoji="1" lang="ja-JP" altLang="en-US" dirty="0"/>
              <a:t>世代目以降を拡大したものが右のグラフです．</a:t>
            </a:r>
            <a:endParaRPr kumimoji="1" lang="en-US" altLang="ja-JP" dirty="0"/>
          </a:p>
          <a:p>
            <a:r>
              <a:rPr kumimoji="1" lang="ja-JP" altLang="en-US" dirty="0"/>
              <a:t>青が従来手法であり，そのほかが提案手法で設計された最適化アルゴリズムの評価値の推移です．</a:t>
            </a:r>
            <a:endParaRPr kumimoji="1" lang="en-US" altLang="ja-JP" dirty="0"/>
          </a:p>
          <a:p>
            <a:r>
              <a:rPr kumimoji="1" lang="ja-JP" altLang="en-US" dirty="0"/>
              <a:t>従来手法よりも安定して提案手法で設計された最適化アルゴリズムの評価値が高いことがグラフより読み取れます．</a:t>
            </a:r>
          </a:p>
        </p:txBody>
      </p:sp>
      <p:sp>
        <p:nvSpPr>
          <p:cNvPr id="4" name="スライド番号プレースホルダー 3">
            <a:extLst>
              <a:ext uri="{FF2B5EF4-FFF2-40B4-BE49-F238E27FC236}">
                <a16:creationId xmlns:a16="http://schemas.microsoft.com/office/drawing/2014/main" id="{48EFAFF3-FB5E-CA5F-F9C4-3BBA36DAD5FE}"/>
              </a:ext>
            </a:extLst>
          </p:cNvPr>
          <p:cNvSpPr>
            <a:spLocks noGrp="1"/>
          </p:cNvSpPr>
          <p:nvPr>
            <p:ph type="sldNum" sz="quarter" idx="5"/>
          </p:nvPr>
        </p:nvSpPr>
        <p:spPr/>
        <p:txBody>
          <a:bodyPr/>
          <a:lstStyle/>
          <a:p>
            <a:fld id="{5A16186D-2AC1-444F-A0CB-A1C35BF5F6FD}" type="slidenum">
              <a:rPr kumimoji="1" lang="ja-JP" altLang="en-US" smtClean="0"/>
              <a:t>45</a:t>
            </a:fld>
            <a:endParaRPr kumimoji="1" lang="ja-JP" altLang="en-US"/>
          </a:p>
        </p:txBody>
      </p:sp>
    </p:spTree>
    <p:extLst>
      <p:ext uri="{BB962C8B-B14F-4D97-AF65-F5344CB8AC3E}">
        <p14:creationId xmlns:p14="http://schemas.microsoft.com/office/powerpoint/2010/main" val="2595907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回行った各実験の</a:t>
            </a:r>
            <a:r>
              <a:rPr kumimoji="1" lang="en-US" altLang="ja-JP" dirty="0"/>
              <a:t>500</a:t>
            </a:r>
            <a:r>
              <a:rPr kumimoji="1" lang="ja-JP" altLang="en-US" dirty="0"/>
              <a:t>世代目の評価値を表に示します．</a:t>
            </a:r>
            <a:endParaRPr kumimoji="1" lang="en-US" altLang="ja-JP" dirty="0"/>
          </a:p>
          <a:p>
            <a:r>
              <a:rPr kumimoji="1" lang="ja-JP" altLang="en-US" dirty="0"/>
              <a:t>表からも，従来より提案手法で設計された最適化アルゴリズムの評価値が高いことがわかります．</a:t>
            </a:r>
            <a:endParaRPr kumimoji="1" lang="en-US" altLang="ja-JP" dirty="0"/>
          </a:p>
          <a:p>
            <a:r>
              <a:rPr kumimoji="1" lang="ja-JP" altLang="en-US" dirty="0"/>
              <a:t>これは，要素が繋がっている木構造で設計することで，進化した影響をすぐに評価値として確認でき，有効な進化につながったためだと考えます．</a:t>
            </a:r>
            <a:endParaRPr kumimoji="1" lang="en-US" altLang="ja-JP" dirty="0"/>
          </a:p>
          <a:p>
            <a:r>
              <a:rPr kumimoji="1" lang="ja-JP" altLang="en-US" dirty="0"/>
              <a:t>次に，提案手法で設計し，突然変異と</a:t>
            </a:r>
            <a:r>
              <a:rPr kumimoji="1" lang="en-US" altLang="ja-JP" dirty="0"/>
              <a:t>SC</a:t>
            </a:r>
            <a:r>
              <a:rPr kumimoji="1" lang="ja-JP" altLang="en-US" dirty="0"/>
              <a:t>を用いて進化させる実験で最大の評価値を取得する最適化アルゴリズムを設計できました</a:t>
            </a:r>
            <a:endParaRPr kumimoji="1" lang="en-US" altLang="ja-JP" dirty="0"/>
          </a:p>
          <a:p>
            <a:r>
              <a:rPr kumimoji="1" lang="ja-JP" altLang="en-US" dirty="0"/>
              <a:t>これは，</a:t>
            </a:r>
            <a:r>
              <a:rPr kumimoji="1" lang="en-US" altLang="ja-JP" dirty="0"/>
              <a:t>SC</a:t>
            </a:r>
            <a:r>
              <a:rPr kumimoji="1" lang="ja-JP" altLang="en-US" dirty="0"/>
              <a:t>を用いることで探索終盤で，今ある個体の改善する局所探索を行うことができたためだと考えます．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46</a:t>
            </a:fld>
            <a:endParaRPr kumimoji="1" lang="ja-JP" altLang="en-US"/>
          </a:p>
        </p:txBody>
      </p:sp>
    </p:spTree>
    <p:extLst>
      <p:ext uri="{BB962C8B-B14F-4D97-AF65-F5344CB8AC3E}">
        <p14:creationId xmlns:p14="http://schemas.microsoft.com/office/powerpoint/2010/main" val="1906421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分類カテゴリが</a:t>
            </a:r>
            <a:r>
              <a:rPr kumimoji="1" lang="en-US" altLang="ja-JP" dirty="0"/>
              <a:t>100</a:t>
            </a:r>
            <a:r>
              <a:rPr kumimoji="1" lang="ja-JP" altLang="en-US" dirty="0"/>
              <a:t>個ある</a:t>
            </a:r>
            <a:r>
              <a:rPr kumimoji="1" lang="en-US" altLang="ja-JP" dirty="0"/>
              <a:t>CIFAR-100</a:t>
            </a:r>
            <a:r>
              <a:rPr kumimoji="1" lang="ja-JP" altLang="en-US" dirty="0"/>
              <a:t>を既存の最適化アルゴリズム</a:t>
            </a:r>
            <a:r>
              <a:rPr kumimoji="1" lang="en-US" altLang="ja-JP" dirty="0" err="1"/>
              <a:t>Momentum,RMSProp,Adam</a:t>
            </a:r>
            <a:r>
              <a:rPr kumimoji="1" lang="ja-JP" altLang="en-US" dirty="0"/>
              <a:t>と最優良個体で学習し，分類精度をグラフに示します．</a:t>
            </a:r>
            <a:endParaRPr kumimoji="1" lang="en-US" altLang="ja-JP" dirty="0"/>
          </a:p>
          <a:p>
            <a:r>
              <a:rPr kumimoji="1" lang="ja-JP" altLang="en-US" dirty="0"/>
              <a:t>グラフは横軸が学習反復回数，縦軸が分類精度であり，赤線の最優良個体は緑線の</a:t>
            </a:r>
            <a:r>
              <a:rPr kumimoji="1" lang="en-US" altLang="ja-JP" dirty="0"/>
              <a:t>Adam</a:t>
            </a:r>
            <a:r>
              <a:rPr kumimoji="1" lang="ja-JP" altLang="en-US" dirty="0"/>
              <a:t>に劣るもののオレンジ線の</a:t>
            </a:r>
            <a:r>
              <a:rPr kumimoji="1" lang="en-US" altLang="ja-JP" dirty="0" err="1"/>
              <a:t>RMSProp</a:t>
            </a:r>
            <a:r>
              <a:rPr kumimoji="1" lang="ja-JP" altLang="en-US" dirty="0"/>
              <a:t>と同等の学習を行えました．</a:t>
            </a:r>
            <a:endParaRPr kumimoji="1" lang="en-US" altLang="ja-JP" dirty="0"/>
          </a:p>
          <a:p>
            <a:endParaRPr kumimoji="1" lang="en-US" altLang="ja-JP" dirty="0"/>
          </a:p>
          <a:p>
            <a:r>
              <a:rPr kumimoji="1" lang="ja-JP" altLang="en-US" dirty="0"/>
              <a:t>２こまとめる</a:t>
            </a:r>
          </a:p>
        </p:txBody>
      </p:sp>
      <p:sp>
        <p:nvSpPr>
          <p:cNvPr id="4" name="スライド番号プレースホルダー 3"/>
          <p:cNvSpPr>
            <a:spLocks noGrp="1"/>
          </p:cNvSpPr>
          <p:nvPr>
            <p:ph type="sldNum" sz="quarter" idx="5"/>
          </p:nvPr>
        </p:nvSpPr>
        <p:spPr/>
        <p:txBody>
          <a:bodyPr/>
          <a:lstStyle/>
          <a:p>
            <a:fld id="{BD65760F-E9A3-4D11-B70D-3ECA9B87352D}" type="slidenum">
              <a:rPr kumimoji="1" lang="ja-JP" altLang="en-US" smtClean="0"/>
              <a:t>49</a:t>
            </a:fld>
            <a:endParaRPr kumimoji="1" lang="ja-JP" altLang="en-US"/>
          </a:p>
        </p:txBody>
      </p:sp>
    </p:spTree>
    <p:extLst>
      <p:ext uri="{BB962C8B-B14F-4D97-AF65-F5344CB8AC3E}">
        <p14:creationId xmlns:p14="http://schemas.microsoft.com/office/powerpoint/2010/main" val="133996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従来研究では設計した最適化アルゴリズムに対して突然変異を用いて進化を行いました．</a:t>
            </a:r>
            <a:endParaRPr kumimoji="1" lang="en-US" altLang="ja-JP" dirty="0"/>
          </a:p>
          <a:p>
            <a:r>
              <a:rPr kumimoji="1" lang="ja-JP" altLang="en-US" dirty="0"/>
              <a:t>突然変異の要素として，ランダムに選択した次元に</a:t>
            </a:r>
            <a:endParaRPr kumimoji="1" lang="en-US" altLang="ja-JP" dirty="0"/>
          </a:p>
          <a:p>
            <a:r>
              <a:rPr kumimoji="1" lang="ja-JP" altLang="en-US" dirty="0"/>
              <a:t>・リストを追加</a:t>
            </a:r>
            <a:endParaRPr kumimoji="1" lang="en-US" altLang="ja-JP" dirty="0"/>
          </a:p>
          <a:p>
            <a:endParaRPr kumimoji="1" lang="en-US" altLang="ja-JP" dirty="0"/>
          </a:p>
          <a:p>
            <a:r>
              <a:rPr kumimoji="1" lang="ja-JP" altLang="en-US" dirty="0"/>
              <a:t>アルゴリズム→最適化アルゴリズム</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5</a:t>
            </a:fld>
            <a:endParaRPr kumimoji="1" lang="ja-JP" altLang="en-US"/>
          </a:p>
        </p:txBody>
      </p:sp>
    </p:spTree>
    <p:extLst>
      <p:ext uri="{BB962C8B-B14F-4D97-AF65-F5344CB8AC3E}">
        <p14:creationId xmlns:p14="http://schemas.microsoft.com/office/powerpoint/2010/main" val="392957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・削除</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6</a:t>
            </a:fld>
            <a:endParaRPr kumimoji="1" lang="ja-JP" altLang="en-US"/>
          </a:p>
        </p:txBody>
      </p:sp>
    </p:spTree>
    <p:extLst>
      <p:ext uri="{BB962C8B-B14F-4D97-AF65-F5344CB8AC3E}">
        <p14:creationId xmlns:p14="http://schemas.microsoft.com/office/powerpoint/2010/main" val="2814536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・要素の変更</a:t>
            </a:r>
            <a:endParaRPr kumimoji="1" lang="en-US" altLang="ja-JP" dirty="0"/>
          </a:p>
          <a:p>
            <a:endParaRPr kumimoji="1" lang="en-US" altLang="ja-JP" dirty="0"/>
          </a:p>
          <a:p>
            <a:r>
              <a:rPr kumimoji="1" lang="ja-JP" altLang="en-US" dirty="0"/>
              <a:t>この</a:t>
            </a:r>
            <a:r>
              <a:rPr kumimoji="1" lang="en-US" altLang="ja-JP" dirty="0"/>
              <a:t>3</a:t>
            </a:r>
            <a:r>
              <a:rPr kumimoji="1" lang="ja-JP" altLang="en-US" dirty="0"/>
              <a:t>つの突然変異を用いて進化を行いました．</a:t>
            </a:r>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7</a:t>
            </a:fld>
            <a:endParaRPr kumimoji="1" lang="ja-JP" altLang="en-US"/>
          </a:p>
        </p:txBody>
      </p:sp>
    </p:spTree>
    <p:extLst>
      <p:ext uri="{BB962C8B-B14F-4D97-AF65-F5344CB8AC3E}">
        <p14:creationId xmlns:p14="http://schemas.microsoft.com/office/powerpoint/2010/main" val="35856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突然変異を用いて進化を行う中で，</a:t>
            </a:r>
            <a:endParaRPr kumimoji="1" lang="en-US" altLang="ja-JP" dirty="0"/>
          </a:p>
          <a:p>
            <a:r>
              <a:rPr kumimoji="1" lang="ja-JP" altLang="en-US" dirty="0"/>
              <a:t>パラメータの更新に不要なリストが設計される問題がありました．</a:t>
            </a:r>
            <a:endParaRPr kumimoji="1" lang="en-US" altLang="ja-JP" dirty="0"/>
          </a:p>
          <a:p>
            <a:r>
              <a:rPr kumimoji="1" lang="ja-JP" altLang="en-US" dirty="0"/>
              <a:t>例を挙げると，リストを追加する突然変異を行いましたが，パラメータの更新料</a:t>
            </a:r>
            <a:r>
              <a:rPr kumimoji="1" lang="en-US" altLang="ja-JP" dirty="0" err="1"/>
              <a:t>Δwt</a:t>
            </a:r>
            <a:r>
              <a:rPr kumimoji="1" lang="ja-JP" altLang="en-US" dirty="0"/>
              <a:t>の演算に不要な要素が設計されました．</a:t>
            </a:r>
            <a:endParaRPr kumimoji="1" lang="en-US" altLang="ja-JP" dirty="0"/>
          </a:p>
          <a:p>
            <a:r>
              <a:rPr kumimoji="1" lang="ja-JP" altLang="en-US" dirty="0"/>
              <a:t>この要素はプログラムの自動削除も可能でしたが，今後の進化で必要な要素に変わる可能性があったので，削除せず，人間が最後に削除する手間がありました．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1DE0C86-46A2-4C04-8061-9209C686B1AB}" type="slidenum">
              <a:rPr kumimoji="1" lang="ja-JP" altLang="en-US" smtClean="0"/>
              <a:t>8</a:t>
            </a:fld>
            <a:endParaRPr kumimoji="1" lang="ja-JP" altLang="en-US"/>
          </a:p>
        </p:txBody>
      </p:sp>
    </p:spTree>
    <p:extLst>
      <p:ext uri="{BB962C8B-B14F-4D97-AF65-F5344CB8AC3E}">
        <p14:creationId xmlns:p14="http://schemas.microsoft.com/office/powerpoint/2010/main" val="378110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従来と同様にパラメータの更新量を決める計算式を設計します．</a:t>
            </a:r>
            <a:endParaRPr kumimoji="1" lang="en-US" altLang="ja-JP" dirty="0"/>
          </a:p>
          <a:p>
            <a:r>
              <a:rPr kumimoji="1" lang="en-US" altLang="ja-JP" dirty="0"/>
              <a:t>Momentum</a:t>
            </a:r>
            <a:r>
              <a:rPr kumimoji="1" lang="ja-JP" altLang="en-US" dirty="0"/>
              <a:t>を木構造で示すと，スライド右側のようになります．</a:t>
            </a:r>
            <a:endParaRPr kumimoji="1" lang="en-US" altLang="ja-JP" dirty="0"/>
          </a:p>
          <a:p>
            <a:r>
              <a:rPr kumimoji="1" lang="ja-JP" altLang="en-US" dirty="0"/>
              <a:t>木は数学演算子を格納する関数ノード，変数や定数を格納する葉ノードで構成されています．</a:t>
            </a:r>
            <a:endParaRPr kumimoji="1" lang="en-US" altLang="ja-JP" dirty="0"/>
          </a:p>
          <a:p>
            <a:r>
              <a:rPr kumimoji="1" lang="ja-JP" altLang="en-US" dirty="0"/>
              <a:t>下から計算を行い，出力します．ですので</a:t>
            </a:r>
            <a:r>
              <a:rPr kumimoji="1" lang="en-US" altLang="ja-JP" dirty="0"/>
              <a:t>Momentum</a:t>
            </a:r>
            <a:r>
              <a:rPr kumimoji="1" lang="ja-JP" altLang="en-US" dirty="0"/>
              <a:t>を設計した木構造では</a:t>
            </a:r>
            <a:r>
              <a:rPr kumimoji="1" lang="en-US" altLang="ja-JP" dirty="0"/>
              <a:t>…</a:t>
            </a:r>
          </a:p>
          <a:p>
            <a:r>
              <a:rPr kumimoji="1" lang="ja-JP" altLang="en-US" dirty="0"/>
              <a:t>設計する木構造は全ての要素がいずれかの要素と繋がっているため，</a:t>
            </a:r>
            <a:endParaRPr kumimoji="1" lang="en-US" altLang="ja-JP" dirty="0"/>
          </a:p>
          <a:p>
            <a:r>
              <a:rPr kumimoji="1" lang="ja-JP" altLang="en-US" dirty="0"/>
              <a:t>・要素の変更を行っても不要な計算式が設計されないこと</a:t>
            </a:r>
            <a:endParaRPr kumimoji="1" lang="en-US" altLang="ja-JP" dirty="0"/>
          </a:p>
          <a:p>
            <a:r>
              <a:rPr kumimoji="1" lang="ja-JP" altLang="en-US" dirty="0"/>
              <a:t>・木の交叉を行うことが容易であることがメリットとしてあげられます．</a:t>
            </a:r>
          </a:p>
        </p:txBody>
      </p:sp>
      <p:sp>
        <p:nvSpPr>
          <p:cNvPr id="4" name="スライド番号プレースホルダー 3"/>
          <p:cNvSpPr>
            <a:spLocks noGrp="1"/>
          </p:cNvSpPr>
          <p:nvPr>
            <p:ph type="sldNum" sz="quarter" idx="5"/>
          </p:nvPr>
        </p:nvSpPr>
        <p:spPr/>
        <p:txBody>
          <a:bodyPr/>
          <a:lstStyle/>
          <a:p>
            <a:fld id="{5A16186D-2AC1-444F-A0CB-A1C35BF5F6FD}" type="slidenum">
              <a:rPr kumimoji="1" lang="ja-JP" altLang="en-US" smtClean="0"/>
              <a:t>9</a:t>
            </a:fld>
            <a:endParaRPr kumimoji="1" lang="ja-JP" altLang="en-US"/>
          </a:p>
        </p:txBody>
      </p:sp>
    </p:spTree>
    <p:extLst>
      <p:ext uri="{BB962C8B-B14F-4D97-AF65-F5344CB8AC3E}">
        <p14:creationId xmlns:p14="http://schemas.microsoft.com/office/powerpoint/2010/main" val="265298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1E163-CA3F-50F0-B81F-2324449B1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AE8FED-8AE4-CFBB-799B-5C4F149D93B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D3C289-AA6F-024F-661D-873A39EB64EE}"/>
              </a:ext>
            </a:extLst>
          </p:cNvPr>
          <p:cNvSpPr>
            <a:spLocks noGrp="1"/>
          </p:cNvSpPr>
          <p:nvPr>
            <p:ph type="body" idx="1"/>
          </p:nvPr>
        </p:nvSpPr>
        <p:spPr/>
        <p:txBody>
          <a:bodyPr/>
          <a:lstStyle/>
          <a:p>
            <a:r>
              <a:rPr kumimoji="1" lang="ja-JP" altLang="en-US" dirty="0"/>
              <a:t>従来と同様にパラメータの更新量を決める計算式を設計します．</a:t>
            </a:r>
            <a:endParaRPr kumimoji="1" lang="en-US" altLang="ja-JP" dirty="0"/>
          </a:p>
          <a:p>
            <a:r>
              <a:rPr kumimoji="1" lang="en-US" altLang="ja-JP" dirty="0"/>
              <a:t>Momentum</a:t>
            </a:r>
            <a:r>
              <a:rPr kumimoji="1" lang="ja-JP" altLang="en-US" dirty="0"/>
              <a:t>を木構造で示すと，スライド右側のようになります．</a:t>
            </a:r>
            <a:endParaRPr kumimoji="1" lang="en-US" altLang="ja-JP" dirty="0"/>
          </a:p>
          <a:p>
            <a:r>
              <a:rPr kumimoji="1" lang="ja-JP" altLang="en-US" dirty="0"/>
              <a:t>木は数学演算子を格納する関数ノード，変数や定数を格納する葉ノードで構成されています．</a:t>
            </a:r>
            <a:endParaRPr kumimoji="1" lang="en-US" altLang="ja-JP" dirty="0"/>
          </a:p>
          <a:p>
            <a:r>
              <a:rPr kumimoji="1" lang="ja-JP" altLang="en-US" dirty="0"/>
              <a:t>下から計算を行い，出力します．ですので</a:t>
            </a:r>
            <a:r>
              <a:rPr kumimoji="1" lang="en-US" altLang="ja-JP" dirty="0"/>
              <a:t>Momentum</a:t>
            </a:r>
            <a:r>
              <a:rPr kumimoji="1" lang="ja-JP" altLang="en-US" dirty="0"/>
              <a:t>を設計した木構造では</a:t>
            </a:r>
            <a:r>
              <a:rPr kumimoji="1" lang="en-US" altLang="ja-JP" dirty="0"/>
              <a:t>…</a:t>
            </a:r>
          </a:p>
          <a:p>
            <a:r>
              <a:rPr kumimoji="1" lang="ja-JP" altLang="en-US" dirty="0"/>
              <a:t>設計する木構造は全ての要素がいずれかの要素と繋がっているため，</a:t>
            </a:r>
            <a:endParaRPr kumimoji="1" lang="en-US" altLang="ja-JP" dirty="0"/>
          </a:p>
          <a:p>
            <a:r>
              <a:rPr kumimoji="1" lang="ja-JP" altLang="en-US" dirty="0"/>
              <a:t>・要素の変更を行っても不要な計算式が設計されないこと</a:t>
            </a:r>
            <a:endParaRPr kumimoji="1" lang="en-US" altLang="ja-JP" dirty="0"/>
          </a:p>
          <a:p>
            <a:r>
              <a:rPr kumimoji="1" lang="ja-JP" altLang="en-US" dirty="0"/>
              <a:t>・木の交叉を行うことが容易であることがメリットとしてあげられます．</a:t>
            </a:r>
          </a:p>
        </p:txBody>
      </p:sp>
      <p:sp>
        <p:nvSpPr>
          <p:cNvPr id="4" name="スライド番号プレースホルダー 3">
            <a:extLst>
              <a:ext uri="{FF2B5EF4-FFF2-40B4-BE49-F238E27FC236}">
                <a16:creationId xmlns:a16="http://schemas.microsoft.com/office/drawing/2014/main" id="{2BEFDF9E-573B-F2B7-7E85-DD53410AEC1B}"/>
              </a:ext>
            </a:extLst>
          </p:cNvPr>
          <p:cNvSpPr>
            <a:spLocks noGrp="1"/>
          </p:cNvSpPr>
          <p:nvPr>
            <p:ph type="sldNum" sz="quarter" idx="5"/>
          </p:nvPr>
        </p:nvSpPr>
        <p:spPr/>
        <p:txBody>
          <a:bodyPr/>
          <a:lstStyle/>
          <a:p>
            <a:fld id="{5A16186D-2AC1-444F-A0CB-A1C35BF5F6FD}" type="slidenum">
              <a:rPr kumimoji="1" lang="ja-JP" altLang="en-US" smtClean="0"/>
              <a:t>10</a:t>
            </a:fld>
            <a:endParaRPr kumimoji="1" lang="ja-JP" altLang="en-US"/>
          </a:p>
        </p:txBody>
      </p:sp>
    </p:spTree>
    <p:extLst>
      <p:ext uri="{BB962C8B-B14F-4D97-AF65-F5344CB8AC3E}">
        <p14:creationId xmlns:p14="http://schemas.microsoft.com/office/powerpoint/2010/main" val="2745364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AA5AE53-431A-0EAD-D640-EAAB0E2DCA86}"/>
              </a:ext>
            </a:extLst>
          </p:cNvPr>
          <p:cNvSpPr/>
          <p:nvPr/>
        </p:nvSpPr>
        <p:spPr>
          <a:xfrm>
            <a:off x="-8546" y="15098"/>
            <a:ext cx="12204000" cy="38518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ctrTitle" hasCustomPrompt="1"/>
          </p:nvPr>
        </p:nvSpPr>
        <p:spPr>
          <a:xfrm>
            <a:off x="262076" y="1329432"/>
            <a:ext cx="11662756" cy="2387600"/>
          </a:xfrm>
        </p:spPr>
        <p:txBody>
          <a:bodyPr anchor="ctr"/>
          <a:lstStyle>
            <a:lvl1pPr algn="ctr">
              <a:defRPr sz="6000"/>
            </a:lvl1pPr>
          </a:lstStyle>
          <a:p>
            <a:r>
              <a:rPr lang="ja-JP" altLang="en-US" dirty="0"/>
              <a:t>タイトル</a:t>
            </a:r>
            <a:endParaRPr lang="en-US" dirty="0"/>
          </a:p>
        </p:txBody>
      </p:sp>
      <p:sp>
        <p:nvSpPr>
          <p:cNvPr id="3" name="Subtitle 2"/>
          <p:cNvSpPr>
            <a:spLocks noGrp="1"/>
          </p:cNvSpPr>
          <p:nvPr>
            <p:ph type="subTitle" idx="1" hasCustomPrompt="1"/>
          </p:nvPr>
        </p:nvSpPr>
        <p:spPr>
          <a:xfrm>
            <a:off x="262076" y="3994909"/>
            <a:ext cx="11662756" cy="1511190"/>
          </a:xfrm>
        </p:spPr>
        <p:txBody>
          <a:bodyPr anchor="ct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発表者名</a:t>
            </a:r>
            <a:endParaRPr lang="en-US" altLang="ja-JP" dirty="0"/>
          </a:p>
          <a:p>
            <a:r>
              <a:rPr lang="ja-JP" altLang="en-US" dirty="0"/>
              <a:t>所属</a:t>
            </a:r>
            <a:endParaRPr lang="en-US" altLang="ja-JP" dirty="0"/>
          </a:p>
        </p:txBody>
      </p:sp>
      <p:sp>
        <p:nvSpPr>
          <p:cNvPr id="4" name="Date Placeholder 3"/>
          <p:cNvSpPr>
            <a:spLocks noGrp="1"/>
          </p:cNvSpPr>
          <p:nvPr>
            <p:ph type="dt" sz="half" idx="10"/>
          </p:nvPr>
        </p:nvSpPr>
        <p:spPr/>
        <p:txBody>
          <a:bodyPr/>
          <a:lstStyle>
            <a:lvl1pPr>
              <a:defRPr sz="1400"/>
            </a:lvl1pPr>
          </a:lstStyle>
          <a:p>
            <a:fld id="{DD998EDD-C487-469C-8E76-65CE9DD2EF2F}" type="datetime1">
              <a:rPr kumimoji="1" lang="ja-JP" altLang="en-US" smtClean="0"/>
              <a:t>2024/2/1</a:t>
            </a:fld>
            <a:endParaRPr kumimoji="1" lang="ja-JP" altLang="en-US"/>
          </a:p>
        </p:txBody>
      </p:sp>
      <p:sp>
        <p:nvSpPr>
          <p:cNvPr id="5" name="Footer Placeholder 4"/>
          <p:cNvSpPr>
            <a:spLocks noGrp="1"/>
          </p:cNvSpPr>
          <p:nvPr>
            <p:ph type="ftr" sz="quarter" idx="11"/>
          </p:nvPr>
        </p:nvSpPr>
        <p:spPr/>
        <p:txBody>
          <a:bodyPr/>
          <a:lstStyle>
            <a:lvl1pPr>
              <a:defRPr sz="1400"/>
            </a:lvl1pPr>
          </a:lstStyle>
          <a:p>
            <a:endParaRPr kumimoji="1" lang="ja-JP" altLang="en-US"/>
          </a:p>
        </p:txBody>
      </p:sp>
      <p:sp>
        <p:nvSpPr>
          <p:cNvPr id="6" name="Slide Number Placeholder 5"/>
          <p:cNvSpPr>
            <a:spLocks noGrp="1"/>
          </p:cNvSpPr>
          <p:nvPr>
            <p:ph type="sldNum" sz="quarter" idx="12"/>
          </p:nvPr>
        </p:nvSpPr>
        <p:spPr/>
        <p:txBody>
          <a:bodyPr/>
          <a:lstStyle>
            <a:lvl1pPr>
              <a:defRPr sz="1400"/>
            </a:lvl1pPr>
          </a:lstStyle>
          <a:p>
            <a:fld id="{F9201FB3-C8C3-4D7B-BF25-A5346046A706}" type="slidenum">
              <a:rPr kumimoji="1" lang="ja-JP" altLang="en-US" smtClean="0"/>
              <a:t>‹#›</a:t>
            </a:fld>
            <a:endParaRPr kumimoji="1" lang="ja-JP" altLang="en-US"/>
          </a:p>
        </p:txBody>
      </p:sp>
      <p:pic>
        <p:nvPicPr>
          <p:cNvPr id="2050" name="Picture 2" descr="湘南工科大学">
            <a:extLst>
              <a:ext uri="{FF2B5EF4-FFF2-40B4-BE49-F238E27FC236}">
                <a16:creationId xmlns:a16="http://schemas.microsoft.com/office/drawing/2014/main" id="{4186C26F-C986-5553-1439-645063803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5731133"/>
            <a:ext cx="2124100" cy="61867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descr="テキスト が含まれている画像&#10;&#10;自動的に生成された説明">
            <a:extLst>
              <a:ext uri="{FF2B5EF4-FFF2-40B4-BE49-F238E27FC236}">
                <a16:creationId xmlns:a16="http://schemas.microsoft.com/office/drawing/2014/main" id="{3B830C2B-3C29-F421-7E28-E8927BC53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325" y="5731133"/>
            <a:ext cx="2636507" cy="623174"/>
          </a:xfrm>
          <a:prstGeom prst="rect">
            <a:avLst/>
          </a:prstGeom>
        </p:spPr>
      </p:pic>
    </p:spTree>
    <p:extLst>
      <p:ext uri="{BB962C8B-B14F-4D97-AF65-F5344CB8AC3E}">
        <p14:creationId xmlns:p14="http://schemas.microsoft.com/office/powerpoint/2010/main" val="298299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C957235-2C55-44B0-A5FA-12C30172D697}" type="datetime1">
              <a:rPr kumimoji="1" lang="ja-JP" altLang="en-US" smtClean="0"/>
              <a:t>2024/2/1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9201FB3-C8C3-4D7B-BF25-A5346046A706}" type="slidenum">
              <a:rPr kumimoji="1" lang="ja-JP" altLang="en-US" smtClean="0"/>
              <a:t>‹#›</a:t>
            </a:fld>
            <a:endParaRPr kumimoji="1" lang="ja-JP" altLang="en-US"/>
          </a:p>
        </p:txBody>
      </p:sp>
    </p:spTree>
    <p:extLst>
      <p:ext uri="{BB962C8B-B14F-4D97-AF65-F5344CB8AC3E}">
        <p14:creationId xmlns:p14="http://schemas.microsoft.com/office/powerpoint/2010/main" val="305109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5757724"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058428"/>
            <a:ext cx="5752632"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F55E781-88DE-41D5-A39F-3A5DA4D4B827}" type="datetime1">
              <a:rPr kumimoji="1" lang="ja-JP" altLang="en-US" smtClean="0"/>
              <a:t>2024/2/1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01FB3-C8C3-4D7B-BF25-A5346046A706}" type="slidenum">
              <a:rPr kumimoji="1" lang="ja-JP" altLang="en-US" smtClean="0"/>
              <a:t>‹#›</a:t>
            </a:fld>
            <a:endParaRPr kumimoji="1" lang="ja-JP" altLang="en-US"/>
          </a:p>
        </p:txBody>
      </p:sp>
    </p:spTree>
    <p:extLst>
      <p:ext uri="{BB962C8B-B14F-4D97-AF65-F5344CB8AC3E}">
        <p14:creationId xmlns:p14="http://schemas.microsoft.com/office/powerpoint/2010/main" val="346563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62076" y="1058428"/>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7F7A00-E712-4849-8452-8A5635063BBC}" type="datetime1">
              <a:rPr kumimoji="1" lang="ja-JP" altLang="en-US" smtClean="0"/>
              <a:t>2024/2/1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01FB3-C8C3-4D7B-BF25-A5346046A706}" type="slidenum">
              <a:rPr kumimoji="1" lang="ja-JP" altLang="en-US" smtClean="0"/>
              <a:t>‹#›</a:t>
            </a:fld>
            <a:endParaRPr kumimoji="1" lang="ja-JP" altLang="en-US"/>
          </a:p>
        </p:txBody>
      </p:sp>
      <p:sp>
        <p:nvSpPr>
          <p:cNvPr id="8" name="Content Placeholder 2">
            <a:extLst>
              <a:ext uri="{FF2B5EF4-FFF2-40B4-BE49-F238E27FC236}">
                <a16:creationId xmlns:a16="http://schemas.microsoft.com/office/drawing/2014/main" id="{024D002D-64D4-5CE2-EFDB-9A1F51F26447}"/>
              </a:ext>
            </a:extLst>
          </p:cNvPr>
          <p:cNvSpPr>
            <a:spLocks noGrp="1"/>
          </p:cNvSpPr>
          <p:nvPr>
            <p:ph sz="half" idx="13"/>
          </p:nvPr>
        </p:nvSpPr>
        <p:spPr>
          <a:xfrm>
            <a:off x="4292616" y="1058428"/>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Content Placeholder 2">
            <a:extLst>
              <a:ext uri="{FF2B5EF4-FFF2-40B4-BE49-F238E27FC236}">
                <a16:creationId xmlns:a16="http://schemas.microsoft.com/office/drawing/2014/main" id="{6F37405F-FA8B-6CBA-D078-1C33CA3FB2F0}"/>
              </a:ext>
            </a:extLst>
          </p:cNvPr>
          <p:cNvSpPr>
            <a:spLocks noGrp="1"/>
          </p:cNvSpPr>
          <p:nvPr>
            <p:ph sz="half" idx="14"/>
          </p:nvPr>
        </p:nvSpPr>
        <p:spPr>
          <a:xfrm>
            <a:off x="8323156" y="1059172"/>
            <a:ext cx="3601676" cy="52810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630656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3E75108-FCE3-C190-D030-B33BC36326A8}"/>
              </a:ext>
            </a:extLst>
          </p:cNvPr>
          <p:cNvSpPr/>
          <p:nvPr/>
        </p:nvSpPr>
        <p:spPr>
          <a:xfrm>
            <a:off x="-10346" y="6428263"/>
            <a:ext cx="12207600" cy="45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CE60D294-51E0-E76C-C17D-90D267F6CF9E}"/>
              </a:ext>
            </a:extLst>
          </p:cNvPr>
          <p:cNvSpPr/>
          <p:nvPr/>
        </p:nvSpPr>
        <p:spPr>
          <a:xfrm>
            <a:off x="-8546" y="-9683"/>
            <a:ext cx="12204000" cy="10072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Times New Roman" panose="02020603050405020304" pitchFamily="18" charset="0"/>
              <a:cs typeface="Times New Roman" panose="02020603050405020304" pitchFamily="18" charset="0"/>
            </a:endParaRPr>
          </a:p>
        </p:txBody>
      </p:sp>
      <p:sp>
        <p:nvSpPr>
          <p:cNvPr id="2" name="Title Placeholder 1"/>
          <p:cNvSpPr>
            <a:spLocks noGrp="1"/>
          </p:cNvSpPr>
          <p:nvPr>
            <p:ph type="title"/>
          </p:nvPr>
        </p:nvSpPr>
        <p:spPr>
          <a:xfrm>
            <a:off x="262076" y="51219"/>
            <a:ext cx="11662756" cy="8575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62076" y="1058429"/>
            <a:ext cx="11662756" cy="528102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262076" y="6477777"/>
            <a:ext cx="2743200" cy="365125"/>
          </a:xfrm>
          <a:prstGeom prst="rect">
            <a:avLst/>
          </a:prstGeom>
        </p:spPr>
        <p:txBody>
          <a:bodyPr vert="horz" lIns="91440" tIns="45720" rIns="91440" bIns="45720" rtlCol="0" anchor="ctr"/>
          <a:lstStyle>
            <a:lvl1pPr algn="l">
              <a:defRPr sz="1200">
                <a:solidFill>
                  <a:schemeClr val="bg1"/>
                </a:solidFill>
              </a:defRPr>
            </a:lvl1pPr>
          </a:lstStyle>
          <a:p>
            <a:fld id="{75A31C73-5C66-4FBD-92DF-610F0EDE0AE6}" type="datetime1">
              <a:rPr kumimoji="1" lang="ja-JP" altLang="en-US" smtClean="0"/>
              <a:t>2024/2/1</a:t>
            </a:fld>
            <a:endParaRPr kumimoji="1" lang="ja-JP" altLang="en-US"/>
          </a:p>
        </p:txBody>
      </p:sp>
      <p:sp>
        <p:nvSpPr>
          <p:cNvPr id="5" name="Footer Placeholder 4"/>
          <p:cNvSpPr>
            <a:spLocks noGrp="1"/>
          </p:cNvSpPr>
          <p:nvPr>
            <p:ph type="ftr" sz="quarter" idx="3"/>
          </p:nvPr>
        </p:nvSpPr>
        <p:spPr>
          <a:xfrm>
            <a:off x="4038600" y="6477777"/>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kumimoji="1" lang="ja-JP" altLang="en-US"/>
          </a:p>
        </p:txBody>
      </p:sp>
      <p:sp>
        <p:nvSpPr>
          <p:cNvPr id="6" name="Slide Number Placeholder 5"/>
          <p:cNvSpPr>
            <a:spLocks noGrp="1"/>
          </p:cNvSpPr>
          <p:nvPr>
            <p:ph type="sldNum" sz="quarter" idx="4"/>
          </p:nvPr>
        </p:nvSpPr>
        <p:spPr>
          <a:xfrm>
            <a:off x="9181632" y="6472665"/>
            <a:ext cx="2743200" cy="365125"/>
          </a:xfrm>
          <a:prstGeom prst="rect">
            <a:avLst/>
          </a:prstGeom>
        </p:spPr>
        <p:txBody>
          <a:bodyPr vert="horz" lIns="91440" tIns="45720" rIns="91440" bIns="45720" rtlCol="0" anchor="ctr"/>
          <a:lstStyle>
            <a:lvl1pPr algn="r">
              <a:defRPr sz="1200">
                <a:solidFill>
                  <a:schemeClr val="bg1"/>
                </a:solidFill>
              </a:defRPr>
            </a:lvl1pPr>
          </a:lstStyle>
          <a:p>
            <a:fld id="{F9201FB3-C8C3-4D7B-BF25-A5346046A706}" type="slidenum">
              <a:rPr kumimoji="1" lang="ja-JP" altLang="en-US" smtClean="0"/>
              <a:t>‹#›</a:t>
            </a:fld>
            <a:endParaRPr kumimoji="1" lang="ja-JP" altLang="en-US"/>
          </a:p>
        </p:txBody>
      </p:sp>
    </p:spTree>
    <p:extLst>
      <p:ext uri="{BB962C8B-B14F-4D97-AF65-F5344CB8AC3E}">
        <p14:creationId xmlns:p14="http://schemas.microsoft.com/office/powerpoint/2010/main" val="42817458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clipboard/media/image1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clipboard/media/image1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clipboard/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clipboard/media/image1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clipboard/media/image9.png"/><Relationship Id="rId4" Type="http://schemas.openxmlformats.org/officeDocument/2006/relationships/image" Target="../media/image7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clipboard/media/image9.png"/><Relationship Id="rId4" Type="http://schemas.openxmlformats.org/officeDocument/2006/relationships/image" Target="../media/image8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201.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00.png"/><Relationship Id="rId4" Type="http://schemas.openxmlformats.org/officeDocument/2006/relationships/image" Target="../media/image220.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lipboard/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clipboard/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clipboard/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clipboard/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4016F-28FE-DB44-703F-4503C9C050C7}"/>
              </a:ext>
            </a:extLst>
          </p:cNvPr>
          <p:cNvSpPr>
            <a:spLocks noGrp="1"/>
          </p:cNvSpPr>
          <p:nvPr>
            <p:ph type="ctrTitle"/>
          </p:nvPr>
        </p:nvSpPr>
        <p:spPr/>
        <p:txBody>
          <a:bodyPr>
            <a:normAutofit fontScale="90000"/>
          </a:bodyPr>
          <a:lstStyle/>
          <a:p>
            <a:r>
              <a:rPr kumimoji="1" lang="ja-JP" altLang="en-US" spc="-100" dirty="0"/>
              <a:t>遺伝的プログラミングを用いた</a:t>
            </a:r>
            <a:br>
              <a:rPr kumimoji="1" lang="en-US" altLang="ja-JP" spc="-100" dirty="0"/>
            </a:br>
            <a:r>
              <a:rPr kumimoji="1" lang="ja-JP" altLang="en-US" spc="-100" dirty="0"/>
              <a:t>最適化アルゴリズム探索に関する研究</a:t>
            </a:r>
          </a:p>
        </p:txBody>
      </p:sp>
      <p:sp>
        <p:nvSpPr>
          <p:cNvPr id="3" name="字幕 2">
            <a:extLst>
              <a:ext uri="{FF2B5EF4-FFF2-40B4-BE49-F238E27FC236}">
                <a16:creationId xmlns:a16="http://schemas.microsoft.com/office/drawing/2014/main" id="{1E7144BA-2B89-F331-CC18-462C2F9B5CF6}"/>
              </a:ext>
            </a:extLst>
          </p:cNvPr>
          <p:cNvSpPr>
            <a:spLocks noGrp="1"/>
          </p:cNvSpPr>
          <p:nvPr>
            <p:ph type="subTitle" idx="1"/>
          </p:nvPr>
        </p:nvSpPr>
        <p:spPr/>
        <p:txBody>
          <a:bodyPr/>
          <a:lstStyle/>
          <a:p>
            <a:r>
              <a:rPr kumimoji="1" lang="ja-JP" altLang="en-US" dirty="0"/>
              <a:t>学科横断</a:t>
            </a:r>
            <a:r>
              <a:rPr kumimoji="1" lang="en-US" altLang="ja-JP" dirty="0"/>
              <a:t>AI</a:t>
            </a:r>
            <a:r>
              <a:rPr kumimoji="1" lang="ja-JP" altLang="en-US" dirty="0"/>
              <a:t>コース　二宮研究室</a:t>
            </a:r>
            <a:endParaRPr kumimoji="1" lang="en-US" altLang="ja-JP" dirty="0"/>
          </a:p>
          <a:p>
            <a:r>
              <a:rPr lang="en-US" altLang="ja-JP" dirty="0"/>
              <a:t>20A3172</a:t>
            </a:r>
            <a:r>
              <a:rPr lang="ja-JP" altLang="en-US" dirty="0"/>
              <a:t>　山﨑　太郎</a:t>
            </a:r>
            <a:endParaRPr kumimoji="1" lang="ja-JP" altLang="en-US" dirty="0"/>
          </a:p>
        </p:txBody>
      </p:sp>
      <p:sp>
        <p:nvSpPr>
          <p:cNvPr id="4" name="スライド番号プレースホルダー 3">
            <a:extLst>
              <a:ext uri="{FF2B5EF4-FFF2-40B4-BE49-F238E27FC236}">
                <a16:creationId xmlns:a16="http://schemas.microsoft.com/office/drawing/2014/main" id="{F783E5EF-FA6C-ADB4-F787-2D9BD1FF44DB}"/>
              </a:ext>
            </a:extLst>
          </p:cNvPr>
          <p:cNvSpPr>
            <a:spLocks noGrp="1"/>
          </p:cNvSpPr>
          <p:nvPr>
            <p:ph type="sldNum" sz="quarter" idx="12"/>
          </p:nvPr>
        </p:nvSpPr>
        <p:spPr/>
        <p:txBody>
          <a:bodyPr/>
          <a:lstStyle/>
          <a:p>
            <a:fld id="{587B30D4-ECFD-49CB-9259-E42FCE029BFB}" type="slidenum">
              <a:rPr kumimoji="1" lang="ja-JP" altLang="en-US" smtClean="0"/>
              <a:t>1</a:t>
            </a:fld>
            <a:endParaRPr kumimoji="1" lang="ja-JP" altLang="en-US"/>
          </a:p>
        </p:txBody>
      </p:sp>
      <p:sp>
        <p:nvSpPr>
          <p:cNvPr id="5" name="テキスト ボックス 3">
            <a:extLst>
              <a:ext uri="{FF2B5EF4-FFF2-40B4-BE49-F238E27FC236}">
                <a16:creationId xmlns:a16="http://schemas.microsoft.com/office/drawing/2014/main" id="{40ECDA8C-0C47-6214-205E-74E7DCA076DA}"/>
              </a:ext>
            </a:extLst>
          </p:cNvPr>
          <p:cNvSpPr txBox="1"/>
          <p:nvPr/>
        </p:nvSpPr>
        <p:spPr>
          <a:xfrm>
            <a:off x="262076" y="867767"/>
            <a:ext cx="1166275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sz="2400" dirty="0">
                <a:solidFill>
                  <a:schemeClr val="bg1"/>
                </a:solidFill>
              </a:rPr>
              <a:t>2</a:t>
            </a:r>
            <a:r>
              <a:rPr kumimoji="1" lang="ja-JP" altLang="en-US" sz="2400" dirty="0">
                <a:solidFill>
                  <a:schemeClr val="bg1"/>
                </a:solidFill>
              </a:rPr>
              <a:t>月</a:t>
            </a:r>
            <a:r>
              <a:rPr kumimoji="1" lang="en-US" altLang="ja-JP" sz="2400" dirty="0">
                <a:solidFill>
                  <a:schemeClr val="bg1"/>
                </a:solidFill>
              </a:rPr>
              <a:t>2</a:t>
            </a:r>
            <a:r>
              <a:rPr kumimoji="1" lang="ja-JP" altLang="en-US" sz="2400" dirty="0">
                <a:solidFill>
                  <a:schemeClr val="bg1"/>
                </a:solidFill>
              </a:rPr>
              <a:t>日</a:t>
            </a:r>
            <a:r>
              <a:rPr kumimoji="1" lang="en-US" altLang="ja-JP" sz="2400" dirty="0">
                <a:solidFill>
                  <a:schemeClr val="bg1"/>
                </a:solidFill>
              </a:rPr>
              <a:t>/</a:t>
            </a:r>
            <a:r>
              <a:rPr kumimoji="1" lang="ja-JP" altLang="en-US" sz="2400" dirty="0">
                <a:solidFill>
                  <a:schemeClr val="bg1"/>
                </a:solidFill>
              </a:rPr>
              <a:t>学科横断型学修プログラム卒業研究発表会</a:t>
            </a:r>
          </a:p>
        </p:txBody>
      </p:sp>
    </p:spTree>
    <p:extLst>
      <p:ext uri="{BB962C8B-B14F-4D97-AF65-F5344CB8AC3E}">
        <p14:creationId xmlns:p14="http://schemas.microsoft.com/office/powerpoint/2010/main" val="99478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F9248-FAF0-33E3-05D3-536A432065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219CFC8-76FC-EB15-7451-2B7F00049D36}"/>
              </a:ext>
            </a:extLst>
          </p:cNvPr>
          <p:cNvSpPr>
            <a:spLocks noGrp="1"/>
          </p:cNvSpPr>
          <p:nvPr>
            <p:ph type="title"/>
          </p:nvPr>
        </p:nvSpPr>
        <p:spPr/>
        <p:txBody>
          <a:bodyPr>
            <a:normAutofit/>
          </a:bodyPr>
          <a:lstStyle/>
          <a:p>
            <a:r>
              <a:rPr kumimoji="1" lang="ja-JP" altLang="en-US" dirty="0"/>
              <a:t>提案手法</a:t>
            </a:r>
          </a:p>
        </p:txBody>
      </p:sp>
      <mc:AlternateContent xmlns:mc="http://schemas.openxmlformats.org/markup-compatibility/2006">
        <mc:Choice xmlns:a14="http://schemas.microsoft.com/office/drawing/2010/main" Requires="a14">
          <p:sp>
            <p:nvSpPr>
              <p:cNvPr id="4" name="コンテンツ プレースホルダー 2">
                <a:extLst>
                  <a:ext uri="{FF2B5EF4-FFF2-40B4-BE49-F238E27FC236}">
                    <a16:creationId xmlns:a16="http://schemas.microsoft.com/office/drawing/2014/main" id="{37B26084-F04D-B766-296C-4E4132B618E1}"/>
                  </a:ext>
                </a:extLst>
              </p:cNvPr>
              <p:cNvSpPr>
                <a:spLocks noGrp="1"/>
              </p:cNvSpPr>
              <p:nvPr>
                <p:ph idx="1"/>
              </p:nvPr>
            </p:nvSpPr>
            <p:spPr/>
            <p:txBody>
              <a:bodyPr>
                <a:normAutofit lnSpcReduction="10000"/>
              </a:bodyPr>
              <a:lstStyle/>
              <a:p>
                <a:pPr marL="0" indent="0">
                  <a:buNone/>
                </a:pPr>
                <a:r>
                  <a:rPr lang="ja-JP" altLang="en-US" dirty="0"/>
                  <a:t>勾配法に基づく</a:t>
                </a:r>
                <a:r>
                  <a:rPr kumimoji="1" lang="ja-JP" altLang="en-US" dirty="0"/>
                  <a:t>最適化アルゴリズムの設計に木構造を用いる</a:t>
                </a:r>
                <a:endParaRPr kumimoji="1" lang="en-US" altLang="ja-JP" dirty="0"/>
              </a:p>
              <a:p>
                <a:r>
                  <a:rPr lang="ja-JP" altLang="en-US" b="0" dirty="0">
                    <a:latin typeface="Cambria Math" panose="02040503050406030204" pitchFamily="18" charset="0"/>
                  </a:rPr>
                  <a:t>パラメータの更新量を設計する</a:t>
                </a:r>
                <a:endParaRPr lang="en-US" altLang="ja-JP" b="0" dirty="0">
                  <a:latin typeface="Cambria Math" panose="02040503050406030204" pitchFamily="18" charset="0"/>
                </a:endParaRPr>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oMath>
                </a14:m>
                <a:r>
                  <a:rPr kumimoji="1" lang="ja-JP" altLang="en-US" b="1" dirty="0"/>
                  <a:t>　</a:t>
                </a:r>
                <a:endParaRPr kumimoji="1" lang="en-US" altLang="ja-JP" b="1"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メリット</a:t>
                </a:r>
                <a:endParaRPr lang="en-US" altLang="ja-JP" dirty="0"/>
              </a:p>
              <a:p>
                <a:r>
                  <a:rPr lang="ja-JP" altLang="en-US" dirty="0"/>
                  <a:t>不要な計算式が設計されない</a:t>
                </a:r>
                <a:endParaRPr lang="en-US" altLang="ja-JP" dirty="0"/>
              </a:p>
              <a:p>
                <a:r>
                  <a:rPr lang="ja-JP" altLang="en-US" dirty="0"/>
                  <a:t>交叉を行い進化することが容易</a:t>
                </a:r>
                <a:endParaRPr lang="en-US" altLang="ja-JP" dirty="0"/>
              </a:p>
              <a:p>
                <a:endParaRPr lang="en-US" altLang="ja-JP" dirty="0"/>
              </a:p>
              <a:p>
                <a:endParaRPr lang="en-US" altLang="ja-JP" dirty="0"/>
              </a:p>
              <a:p>
                <a:endParaRPr lang="en-US" altLang="ja-JP" dirty="0"/>
              </a:p>
              <a:p>
                <a:endParaRPr kumimoji="1" lang="ja-JP" altLang="en-US" dirty="0"/>
              </a:p>
            </p:txBody>
          </p:sp>
        </mc:Choice>
        <mc:Fallback>
          <p:sp>
            <p:nvSpPr>
              <p:cNvPr id="4" name="コンテンツ プレースホルダー 2">
                <a:extLst>
                  <a:ext uri="{FF2B5EF4-FFF2-40B4-BE49-F238E27FC236}">
                    <a16:creationId xmlns:a16="http://schemas.microsoft.com/office/drawing/2014/main" id="{37B26084-F04D-B766-296C-4E4132B618E1}"/>
                  </a:ext>
                </a:extLst>
              </p:cNvPr>
              <p:cNvSpPr>
                <a:spLocks noGrp="1" noRot="1" noChangeAspect="1" noMove="1" noResize="1" noEditPoints="1" noAdjustHandles="1" noChangeArrowheads="1" noChangeShapeType="1" noTextEdit="1"/>
              </p:cNvSpPr>
              <p:nvPr>
                <p:ph idx="1"/>
              </p:nvPr>
            </p:nvSpPr>
            <p:spPr>
              <a:blipFill>
                <a:blip r:embed="rId3"/>
                <a:stretch>
                  <a:fillRect l="-1098" t="-242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B3341A2D-95B8-EA52-1D0D-CFAE43B4EB0F}"/>
              </a:ext>
            </a:extLst>
          </p:cNvPr>
          <p:cNvSpPr>
            <a:spLocks noGrp="1"/>
          </p:cNvSpPr>
          <p:nvPr>
            <p:ph type="sldNum" sz="quarter" idx="12"/>
          </p:nvPr>
        </p:nvSpPr>
        <p:spPr/>
        <p:txBody>
          <a:bodyPr/>
          <a:lstStyle/>
          <a:p>
            <a:fld id="{DAB60DCF-2F2A-4B46-AB2B-3ED4879AD37F}" type="slidenum">
              <a:rPr kumimoji="1" lang="ja-JP" altLang="en-US" smtClean="0"/>
              <a:t>10</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3644F51A-02CE-0CE8-31CA-E46480B3A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431" y="2529902"/>
            <a:ext cx="5910401" cy="1798195"/>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FCBBE721-754A-CB5F-3395-226088436D2E}"/>
                  </a:ext>
                </a:extLst>
              </p:cNvPr>
              <p:cNvSpPr txBox="1">
                <a:spLocks/>
              </p:cNvSpPr>
              <p:nvPr/>
            </p:nvSpPr>
            <p:spPr>
              <a:xfrm>
                <a:off x="1819801" y="2768350"/>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sub>
                    </m:sSub>
                    <m:r>
                      <a:rPr lang="en-US" altLang="ja-JP" sz="2400" b="0" i="1" smtClean="0">
                        <a:solidFill>
                          <a:srgbClr val="FF0000"/>
                        </a:solidFill>
                        <a:latin typeface="Cambria Math" panose="02040503050406030204" pitchFamily="18" charset="0"/>
                      </a:rPr>
                      <m:t>=0.9</m:t>
                    </m:r>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r>
                          <a:rPr lang="en-US" altLang="ja-JP" sz="2400" b="0" i="1" smtClean="0">
                            <a:solidFill>
                              <a:srgbClr val="FF0000"/>
                            </a:solidFill>
                            <a:latin typeface="Cambria Math" panose="02040503050406030204" pitchFamily="18" charset="0"/>
                            <a:ea typeface="Cambria Math" panose="02040503050406030204" pitchFamily="18" charset="0"/>
                          </a:rPr>
                          <m:t>−1</m:t>
                        </m:r>
                      </m:sub>
                    </m:sSub>
                    <m:r>
                      <a:rPr lang="en-US" altLang="ja-JP" sz="2400" b="0" i="1" smtClean="0">
                        <a:solidFill>
                          <a:srgbClr val="FF0000"/>
                        </a:solidFill>
                        <a:latin typeface="Cambria Math" panose="02040503050406030204" pitchFamily="18" charset="0"/>
                      </a:rPr>
                      <m:t>+</m:t>
                    </m:r>
                    <m:r>
                      <a:rPr lang="en-US" altLang="ja-JP" sz="2400" i="1" smtClean="0">
                        <a:solidFill>
                          <a:srgbClr val="FF0000"/>
                        </a:solidFill>
                        <a:latin typeface="Cambria Math" panose="02040503050406030204" pitchFamily="18" charset="0"/>
                      </a:rPr>
                      <m:t>𝜂</m:t>
                    </m:r>
                    <m:sSub>
                      <m:sSubPr>
                        <m:ctrlPr>
                          <a:rPr lang="ja-JP" altLang="ja-JP" sz="2400" b="1" i="1">
                            <a:solidFill>
                              <a:srgbClr val="FF0000"/>
                            </a:solidFill>
                            <a:latin typeface="Cambria Math" panose="02040503050406030204" pitchFamily="18" charset="0"/>
                          </a:rPr>
                        </m:ctrlPr>
                      </m:sSubPr>
                      <m:e>
                        <m:r>
                          <a:rPr lang="en-US" altLang="ja-JP" sz="2400" b="1">
                            <a:solidFill>
                              <a:srgbClr val="FF0000"/>
                            </a:solidFill>
                            <a:latin typeface="Cambria Math" panose="02040503050406030204" pitchFamily="18" charset="0"/>
                          </a:rPr>
                          <m:t>𝐠</m:t>
                        </m:r>
                      </m:e>
                      <m:sub>
                        <m:r>
                          <a:rPr lang="en-US" altLang="ja-JP" sz="2400" i="1">
                            <a:solidFill>
                              <a:srgbClr val="FF0000"/>
                            </a:solidFill>
                            <a:latin typeface="Cambria Math" panose="02040503050406030204" pitchFamily="18" charset="0"/>
                          </a:rPr>
                          <m:t>𝑡</m:t>
                        </m:r>
                      </m:sub>
                    </m:sSub>
                  </m:oMath>
                </a14:m>
                <a:r>
                  <a:rPr lang="ja-JP" altLang="en-US" sz="2400" dirty="0">
                    <a:solidFill>
                      <a:schemeClr val="tx1"/>
                    </a:solidFill>
                  </a:rPr>
                  <a:t>　</a:t>
                </a:r>
                <a:endParaRPr lang="en-US" altLang="ja-JP" sz="2400" dirty="0">
                  <a:solidFill>
                    <a:schemeClr val="tx1"/>
                  </a:solidFill>
                </a:endParaRPr>
              </a:p>
              <a:p>
                <a:pPr marL="0" indent="0">
                  <a:buNone/>
                </a:pPr>
                <a:endParaRPr lang="en-US" altLang="ja-JP" sz="2400" dirty="0">
                  <a:solidFill>
                    <a:schemeClr val="tx1"/>
                  </a:solidFill>
                </a:endParaRPr>
              </a:p>
            </p:txBody>
          </p:sp>
        </mc:Choice>
        <mc:Fallback xmlns="">
          <p:sp>
            <p:nvSpPr>
              <p:cNvPr id="5" name="コンテンツ プレースホルダー 2">
                <a:extLst>
                  <a:ext uri="{FF2B5EF4-FFF2-40B4-BE49-F238E27FC236}">
                    <a16:creationId xmlns:a16="http://schemas.microsoft.com/office/drawing/2014/main" id="{F111B7A8-A270-E0D0-27C1-BAEDFBEBDDF9}"/>
                  </a:ext>
                </a:extLst>
              </p:cNvPr>
              <p:cNvSpPr txBox="1">
                <a:spLocks noRot="1" noChangeAspect="1" noMove="1" noResize="1" noEditPoints="1" noAdjustHandles="1" noChangeArrowheads="1" noChangeShapeType="1" noTextEdit="1"/>
              </p:cNvSpPr>
              <p:nvPr/>
            </p:nvSpPr>
            <p:spPr>
              <a:xfrm>
                <a:off x="1819801" y="2768350"/>
                <a:ext cx="4669520" cy="1861185"/>
              </a:xfrm>
              <a:prstGeom prst="rect">
                <a:avLst/>
              </a:prstGeom>
              <a:blipFill>
                <a:blip r:embed="rId5"/>
                <a:stretch>
                  <a:fillRect l="-2742" t="-4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1568651-BF4B-5BA5-5E26-64D63E89F587}"/>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7925CE21-4675-3961-EE31-9CB278520E38}"/>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6"/>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21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8EFF-CE56-0E4F-79B8-C115DFBFBF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0BB9E8-A4EC-D558-76AD-BC2F05452AAB}"/>
              </a:ext>
            </a:extLst>
          </p:cNvPr>
          <p:cNvSpPr>
            <a:spLocks noGrp="1"/>
          </p:cNvSpPr>
          <p:nvPr>
            <p:ph type="title"/>
          </p:nvPr>
        </p:nvSpPr>
        <p:spPr/>
        <p:txBody>
          <a:bodyPr>
            <a:normAutofit/>
          </a:bodyPr>
          <a:lstStyle/>
          <a:p>
            <a:r>
              <a:rPr kumimoji="1" lang="ja-JP" altLang="en-US" dirty="0"/>
              <a:t>提案手法</a:t>
            </a:r>
          </a:p>
        </p:txBody>
      </p:sp>
      <mc:AlternateContent xmlns:mc="http://schemas.openxmlformats.org/markup-compatibility/2006">
        <mc:Choice xmlns:a14="http://schemas.microsoft.com/office/drawing/2010/main" Requires="a14">
          <p:sp>
            <p:nvSpPr>
              <p:cNvPr id="4" name="コンテンツ プレースホルダー 2">
                <a:extLst>
                  <a:ext uri="{FF2B5EF4-FFF2-40B4-BE49-F238E27FC236}">
                    <a16:creationId xmlns:a16="http://schemas.microsoft.com/office/drawing/2014/main" id="{51145259-14D1-F9BE-7466-AD9FC871AF60}"/>
                  </a:ext>
                </a:extLst>
              </p:cNvPr>
              <p:cNvSpPr>
                <a:spLocks noGrp="1"/>
              </p:cNvSpPr>
              <p:nvPr>
                <p:ph idx="1"/>
              </p:nvPr>
            </p:nvSpPr>
            <p:spPr/>
            <p:txBody>
              <a:bodyPr>
                <a:normAutofit lnSpcReduction="10000"/>
              </a:bodyPr>
              <a:lstStyle/>
              <a:p>
                <a:pPr marL="0" indent="0">
                  <a:buNone/>
                </a:pPr>
                <a:r>
                  <a:rPr lang="ja-JP" altLang="en-US" dirty="0"/>
                  <a:t>勾配法に基づく</a:t>
                </a:r>
                <a:r>
                  <a:rPr kumimoji="1" lang="ja-JP" altLang="en-US" dirty="0"/>
                  <a:t>最適化アルゴリズムの設計に木構造を用いる</a:t>
                </a:r>
                <a:endParaRPr kumimoji="1" lang="en-US" altLang="ja-JP" dirty="0"/>
              </a:p>
              <a:p>
                <a:r>
                  <a:rPr lang="ja-JP" altLang="en-US" b="0" dirty="0">
                    <a:latin typeface="Cambria Math" panose="02040503050406030204" pitchFamily="18" charset="0"/>
                  </a:rPr>
                  <a:t>パラメータの更新量を設計する</a:t>
                </a:r>
                <a:endParaRPr lang="en-US" altLang="ja-JP" b="0" dirty="0">
                  <a:latin typeface="Cambria Math" panose="02040503050406030204" pitchFamily="18" charset="0"/>
                </a:endParaRPr>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oMath>
                </a14:m>
                <a:r>
                  <a:rPr kumimoji="1" lang="ja-JP" altLang="en-US" b="1" dirty="0"/>
                  <a:t>　</a:t>
                </a:r>
                <a:endParaRPr kumimoji="1" lang="en-US" altLang="ja-JP" b="1"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メリット</a:t>
                </a:r>
                <a:endParaRPr lang="en-US" altLang="ja-JP" dirty="0"/>
              </a:p>
              <a:p>
                <a:r>
                  <a:rPr lang="ja-JP" altLang="en-US" dirty="0"/>
                  <a:t>不要な計算式が設計されない</a:t>
                </a:r>
                <a:endParaRPr lang="en-US" altLang="ja-JP" dirty="0"/>
              </a:p>
              <a:p>
                <a:r>
                  <a:rPr lang="ja-JP" altLang="en-US" dirty="0"/>
                  <a:t>交叉を行い進化することが容易</a:t>
                </a:r>
                <a:endParaRPr lang="en-US" altLang="ja-JP" dirty="0"/>
              </a:p>
              <a:p>
                <a:endParaRPr lang="en-US" altLang="ja-JP" dirty="0"/>
              </a:p>
              <a:p>
                <a:endParaRPr lang="en-US" altLang="ja-JP" dirty="0"/>
              </a:p>
              <a:p>
                <a:endParaRPr lang="en-US" altLang="ja-JP" dirty="0"/>
              </a:p>
              <a:p>
                <a:endParaRPr kumimoji="1" lang="ja-JP" altLang="en-US" dirty="0"/>
              </a:p>
            </p:txBody>
          </p:sp>
        </mc:Choice>
        <mc:Fallback>
          <p:sp>
            <p:nvSpPr>
              <p:cNvPr id="4" name="コンテンツ プレースホルダー 2">
                <a:extLst>
                  <a:ext uri="{FF2B5EF4-FFF2-40B4-BE49-F238E27FC236}">
                    <a16:creationId xmlns:a16="http://schemas.microsoft.com/office/drawing/2014/main" id="{51145259-14D1-F9BE-7466-AD9FC871AF60}"/>
                  </a:ext>
                </a:extLst>
              </p:cNvPr>
              <p:cNvSpPr>
                <a:spLocks noGrp="1" noRot="1" noChangeAspect="1" noMove="1" noResize="1" noEditPoints="1" noAdjustHandles="1" noChangeArrowheads="1" noChangeShapeType="1" noTextEdit="1"/>
              </p:cNvSpPr>
              <p:nvPr>
                <p:ph idx="1"/>
              </p:nvPr>
            </p:nvSpPr>
            <p:spPr>
              <a:blipFill>
                <a:blip r:embed="rId3"/>
                <a:stretch>
                  <a:fillRect l="-1098" t="-242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69F388F6-DF45-ECBD-AADA-419D7CF686FC}"/>
              </a:ext>
            </a:extLst>
          </p:cNvPr>
          <p:cNvSpPr>
            <a:spLocks noGrp="1"/>
          </p:cNvSpPr>
          <p:nvPr>
            <p:ph type="sldNum" sz="quarter" idx="12"/>
          </p:nvPr>
        </p:nvSpPr>
        <p:spPr/>
        <p:txBody>
          <a:bodyPr/>
          <a:lstStyle/>
          <a:p>
            <a:fld id="{DAB60DCF-2F2A-4B46-AB2B-3ED4879AD37F}" type="slidenum">
              <a:rPr kumimoji="1" lang="ja-JP" altLang="en-US" smtClean="0"/>
              <a:t>11</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BCBC6EF6-0939-4533-A3F7-15F34C624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431" y="2529902"/>
            <a:ext cx="5910401" cy="1798195"/>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450BEAEF-0817-F1B1-8344-EE86E42E42C0}"/>
                  </a:ext>
                </a:extLst>
              </p:cNvPr>
              <p:cNvSpPr txBox="1">
                <a:spLocks/>
              </p:cNvSpPr>
              <p:nvPr/>
            </p:nvSpPr>
            <p:spPr>
              <a:xfrm>
                <a:off x="1819801" y="2768350"/>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sub>
                    </m:sSub>
                    <m:r>
                      <a:rPr lang="en-US" altLang="ja-JP" sz="2400" b="0" i="1" smtClean="0">
                        <a:solidFill>
                          <a:srgbClr val="FF0000"/>
                        </a:solidFill>
                        <a:latin typeface="Cambria Math" panose="02040503050406030204" pitchFamily="18" charset="0"/>
                      </a:rPr>
                      <m:t>=0.9</m:t>
                    </m:r>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r>
                          <a:rPr lang="en-US" altLang="ja-JP" sz="2400" b="0" i="1" smtClean="0">
                            <a:solidFill>
                              <a:srgbClr val="FF0000"/>
                            </a:solidFill>
                            <a:latin typeface="Cambria Math" panose="02040503050406030204" pitchFamily="18" charset="0"/>
                            <a:ea typeface="Cambria Math" panose="02040503050406030204" pitchFamily="18" charset="0"/>
                          </a:rPr>
                          <m:t>−1</m:t>
                        </m:r>
                      </m:sub>
                    </m:sSub>
                    <m:r>
                      <a:rPr lang="en-US" altLang="ja-JP" sz="2400" b="0" i="1" smtClean="0">
                        <a:solidFill>
                          <a:srgbClr val="FF0000"/>
                        </a:solidFill>
                        <a:latin typeface="Cambria Math" panose="02040503050406030204" pitchFamily="18" charset="0"/>
                      </a:rPr>
                      <m:t>+</m:t>
                    </m:r>
                    <m:r>
                      <a:rPr lang="en-US" altLang="ja-JP" sz="2400" i="1" smtClean="0">
                        <a:solidFill>
                          <a:srgbClr val="FF0000"/>
                        </a:solidFill>
                        <a:latin typeface="Cambria Math" panose="02040503050406030204" pitchFamily="18" charset="0"/>
                      </a:rPr>
                      <m:t>𝜂</m:t>
                    </m:r>
                    <m:sSub>
                      <m:sSubPr>
                        <m:ctrlPr>
                          <a:rPr lang="ja-JP" altLang="ja-JP" sz="2400" b="1" i="1">
                            <a:solidFill>
                              <a:srgbClr val="FF0000"/>
                            </a:solidFill>
                            <a:latin typeface="Cambria Math" panose="02040503050406030204" pitchFamily="18" charset="0"/>
                          </a:rPr>
                        </m:ctrlPr>
                      </m:sSubPr>
                      <m:e>
                        <m:r>
                          <a:rPr lang="en-US" altLang="ja-JP" sz="2400" b="1">
                            <a:solidFill>
                              <a:srgbClr val="FF0000"/>
                            </a:solidFill>
                            <a:latin typeface="Cambria Math" panose="02040503050406030204" pitchFamily="18" charset="0"/>
                          </a:rPr>
                          <m:t>𝐠</m:t>
                        </m:r>
                      </m:e>
                      <m:sub>
                        <m:r>
                          <a:rPr lang="en-US" altLang="ja-JP" sz="2400" i="1">
                            <a:solidFill>
                              <a:srgbClr val="FF0000"/>
                            </a:solidFill>
                            <a:latin typeface="Cambria Math" panose="02040503050406030204" pitchFamily="18" charset="0"/>
                          </a:rPr>
                          <m:t>𝑡</m:t>
                        </m:r>
                      </m:sub>
                    </m:sSub>
                  </m:oMath>
                </a14:m>
                <a:r>
                  <a:rPr lang="ja-JP" altLang="en-US" sz="2400" dirty="0">
                    <a:solidFill>
                      <a:schemeClr val="tx1"/>
                    </a:solidFill>
                  </a:rPr>
                  <a:t>　</a:t>
                </a:r>
                <a:endParaRPr lang="en-US" altLang="ja-JP" sz="2400" dirty="0">
                  <a:solidFill>
                    <a:schemeClr val="tx1"/>
                  </a:solidFill>
                </a:endParaRPr>
              </a:p>
              <a:p>
                <a:pPr marL="0" indent="0">
                  <a:buNone/>
                </a:pPr>
                <a:endParaRPr lang="en-US" altLang="ja-JP" sz="2400" dirty="0">
                  <a:solidFill>
                    <a:schemeClr val="tx1"/>
                  </a:solidFill>
                </a:endParaRPr>
              </a:p>
            </p:txBody>
          </p:sp>
        </mc:Choice>
        <mc:Fallback xmlns="">
          <p:sp>
            <p:nvSpPr>
              <p:cNvPr id="5" name="コンテンツ プレースホルダー 2">
                <a:extLst>
                  <a:ext uri="{FF2B5EF4-FFF2-40B4-BE49-F238E27FC236}">
                    <a16:creationId xmlns:a16="http://schemas.microsoft.com/office/drawing/2014/main" id="{F111B7A8-A270-E0D0-27C1-BAEDFBEBDDF9}"/>
                  </a:ext>
                </a:extLst>
              </p:cNvPr>
              <p:cNvSpPr txBox="1">
                <a:spLocks noRot="1" noChangeAspect="1" noMove="1" noResize="1" noEditPoints="1" noAdjustHandles="1" noChangeArrowheads="1" noChangeShapeType="1" noTextEdit="1"/>
              </p:cNvSpPr>
              <p:nvPr/>
            </p:nvSpPr>
            <p:spPr>
              <a:xfrm>
                <a:off x="1819801" y="2768350"/>
                <a:ext cx="4669520" cy="1861185"/>
              </a:xfrm>
              <a:prstGeom prst="rect">
                <a:avLst/>
              </a:prstGeom>
              <a:blipFill>
                <a:blip r:embed="rId5"/>
                <a:stretch>
                  <a:fillRect l="-2742" t="-4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47EBB18-8104-EC81-956D-CC9C8874E3DE}"/>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7925CE21-4675-3961-EE31-9CB278520E38}"/>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6"/>
                <a:stretch>
                  <a:fillRect l="-665" t="-11475" b="-26230"/>
                </a:stretch>
              </a:blipFill>
            </p:spPr>
            <p:txBody>
              <a:bodyPr/>
              <a:lstStyle/>
              <a:p>
                <a:r>
                  <a:rPr lang="ja-JP" altLang="en-US">
                    <a:noFill/>
                  </a:rPr>
                  <a:t> </a:t>
                </a:r>
              </a:p>
            </p:txBody>
          </p:sp>
        </mc:Fallback>
      </mc:AlternateContent>
      <p:sp>
        <p:nvSpPr>
          <p:cNvPr id="6" name="四角形: 角を丸くする 5">
            <a:extLst>
              <a:ext uri="{FF2B5EF4-FFF2-40B4-BE49-F238E27FC236}">
                <a16:creationId xmlns:a16="http://schemas.microsoft.com/office/drawing/2014/main" id="{BA8BA648-6B29-DCE6-D482-DBF8BE9EC264}"/>
              </a:ext>
            </a:extLst>
          </p:cNvPr>
          <p:cNvSpPr/>
          <p:nvPr/>
        </p:nvSpPr>
        <p:spPr>
          <a:xfrm>
            <a:off x="2743200" y="3312160"/>
            <a:ext cx="1412240" cy="48768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四角形: 角を丸くする 8">
            <a:extLst>
              <a:ext uri="{FF2B5EF4-FFF2-40B4-BE49-F238E27FC236}">
                <a16:creationId xmlns:a16="http://schemas.microsoft.com/office/drawing/2014/main" id="{F01DB7B0-6151-47C7-6584-C56CA81FB0C7}"/>
              </a:ext>
            </a:extLst>
          </p:cNvPr>
          <p:cNvSpPr/>
          <p:nvPr/>
        </p:nvSpPr>
        <p:spPr>
          <a:xfrm>
            <a:off x="6205782" y="3139440"/>
            <a:ext cx="2674058" cy="1338364"/>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367843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5BF3-95F1-320D-9966-D269A31A3DA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3366AB-A4A2-57E3-847D-4C19CFBB61B7}"/>
              </a:ext>
            </a:extLst>
          </p:cNvPr>
          <p:cNvSpPr>
            <a:spLocks noGrp="1"/>
          </p:cNvSpPr>
          <p:nvPr>
            <p:ph type="title"/>
          </p:nvPr>
        </p:nvSpPr>
        <p:spPr/>
        <p:txBody>
          <a:bodyPr>
            <a:normAutofit/>
          </a:bodyPr>
          <a:lstStyle/>
          <a:p>
            <a:r>
              <a:rPr kumimoji="1" lang="ja-JP" altLang="en-US" dirty="0"/>
              <a:t>提案手法</a:t>
            </a:r>
          </a:p>
        </p:txBody>
      </p:sp>
      <mc:AlternateContent xmlns:mc="http://schemas.openxmlformats.org/markup-compatibility/2006">
        <mc:Choice xmlns:a14="http://schemas.microsoft.com/office/drawing/2010/main" Requires="a14">
          <p:sp>
            <p:nvSpPr>
              <p:cNvPr id="4" name="コンテンツ プレースホルダー 2">
                <a:extLst>
                  <a:ext uri="{FF2B5EF4-FFF2-40B4-BE49-F238E27FC236}">
                    <a16:creationId xmlns:a16="http://schemas.microsoft.com/office/drawing/2014/main" id="{1295EDCA-EC90-AE8B-4FA8-E613471D6429}"/>
                  </a:ext>
                </a:extLst>
              </p:cNvPr>
              <p:cNvSpPr>
                <a:spLocks noGrp="1"/>
              </p:cNvSpPr>
              <p:nvPr>
                <p:ph idx="1"/>
              </p:nvPr>
            </p:nvSpPr>
            <p:spPr/>
            <p:txBody>
              <a:bodyPr>
                <a:normAutofit lnSpcReduction="10000"/>
              </a:bodyPr>
              <a:lstStyle/>
              <a:p>
                <a:pPr marL="0" indent="0">
                  <a:buNone/>
                </a:pPr>
                <a:r>
                  <a:rPr lang="ja-JP" altLang="en-US" dirty="0"/>
                  <a:t>勾配法に基づく</a:t>
                </a:r>
                <a:r>
                  <a:rPr kumimoji="1" lang="ja-JP" altLang="en-US" dirty="0"/>
                  <a:t>最適化アルゴリズムの設計に木構造を用いる</a:t>
                </a:r>
                <a:endParaRPr kumimoji="1" lang="en-US" altLang="ja-JP" dirty="0"/>
              </a:p>
              <a:p>
                <a:r>
                  <a:rPr lang="ja-JP" altLang="en-US" b="0" dirty="0">
                    <a:latin typeface="Cambria Math" panose="02040503050406030204" pitchFamily="18" charset="0"/>
                  </a:rPr>
                  <a:t>パラメータの更新量を設計する</a:t>
                </a:r>
                <a:endParaRPr lang="en-US" altLang="ja-JP" b="0" dirty="0">
                  <a:latin typeface="Cambria Math" panose="02040503050406030204" pitchFamily="18" charset="0"/>
                </a:endParaRPr>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oMath>
                </a14:m>
                <a:r>
                  <a:rPr kumimoji="1" lang="ja-JP" altLang="en-US" b="1" dirty="0"/>
                  <a:t>　</a:t>
                </a:r>
                <a:endParaRPr kumimoji="1" lang="en-US" altLang="ja-JP" b="1"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メリット</a:t>
                </a:r>
                <a:endParaRPr lang="en-US" altLang="ja-JP" dirty="0"/>
              </a:p>
              <a:p>
                <a:r>
                  <a:rPr lang="ja-JP" altLang="en-US" dirty="0"/>
                  <a:t>不要な計算式が設計されない</a:t>
                </a:r>
                <a:endParaRPr lang="en-US" altLang="ja-JP" dirty="0"/>
              </a:p>
              <a:p>
                <a:r>
                  <a:rPr lang="ja-JP" altLang="en-US" dirty="0"/>
                  <a:t>交叉を行い進化することが容易</a:t>
                </a:r>
                <a:endParaRPr lang="en-US" altLang="ja-JP" dirty="0"/>
              </a:p>
              <a:p>
                <a:endParaRPr lang="en-US" altLang="ja-JP" dirty="0"/>
              </a:p>
              <a:p>
                <a:endParaRPr lang="en-US" altLang="ja-JP" dirty="0"/>
              </a:p>
              <a:p>
                <a:endParaRPr lang="en-US" altLang="ja-JP" dirty="0"/>
              </a:p>
              <a:p>
                <a:endParaRPr kumimoji="1" lang="ja-JP" altLang="en-US" dirty="0"/>
              </a:p>
            </p:txBody>
          </p:sp>
        </mc:Choice>
        <mc:Fallback>
          <p:sp>
            <p:nvSpPr>
              <p:cNvPr id="4" name="コンテンツ プレースホルダー 2">
                <a:extLst>
                  <a:ext uri="{FF2B5EF4-FFF2-40B4-BE49-F238E27FC236}">
                    <a16:creationId xmlns:a16="http://schemas.microsoft.com/office/drawing/2014/main" id="{1295EDCA-EC90-AE8B-4FA8-E613471D6429}"/>
                  </a:ext>
                </a:extLst>
              </p:cNvPr>
              <p:cNvSpPr>
                <a:spLocks noGrp="1" noRot="1" noChangeAspect="1" noMove="1" noResize="1" noEditPoints="1" noAdjustHandles="1" noChangeArrowheads="1" noChangeShapeType="1" noTextEdit="1"/>
              </p:cNvSpPr>
              <p:nvPr>
                <p:ph idx="1"/>
              </p:nvPr>
            </p:nvSpPr>
            <p:spPr>
              <a:blipFill>
                <a:blip r:embed="rId3"/>
                <a:stretch>
                  <a:fillRect l="-1098" t="-242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4214B08D-D719-1AA3-569A-E33A7A66E2F7}"/>
              </a:ext>
            </a:extLst>
          </p:cNvPr>
          <p:cNvSpPr>
            <a:spLocks noGrp="1"/>
          </p:cNvSpPr>
          <p:nvPr>
            <p:ph type="sldNum" sz="quarter" idx="12"/>
          </p:nvPr>
        </p:nvSpPr>
        <p:spPr/>
        <p:txBody>
          <a:bodyPr/>
          <a:lstStyle/>
          <a:p>
            <a:fld id="{DAB60DCF-2F2A-4B46-AB2B-3ED4879AD37F}" type="slidenum">
              <a:rPr kumimoji="1" lang="ja-JP" altLang="en-US" smtClean="0"/>
              <a:t>12</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9ADC5786-0F79-5933-5907-D197BC9D9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431" y="2529902"/>
            <a:ext cx="5910401" cy="1798195"/>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A416C36B-305A-E815-5CF1-AE3BA42AC1A1}"/>
                  </a:ext>
                </a:extLst>
              </p:cNvPr>
              <p:cNvSpPr txBox="1">
                <a:spLocks/>
              </p:cNvSpPr>
              <p:nvPr/>
            </p:nvSpPr>
            <p:spPr>
              <a:xfrm>
                <a:off x="1819801" y="2768350"/>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sub>
                    </m:sSub>
                    <m:r>
                      <a:rPr lang="en-US" altLang="ja-JP" sz="2400" b="0" i="1" smtClean="0">
                        <a:solidFill>
                          <a:srgbClr val="FF0000"/>
                        </a:solidFill>
                        <a:latin typeface="Cambria Math" panose="02040503050406030204" pitchFamily="18" charset="0"/>
                      </a:rPr>
                      <m:t>=0.9</m:t>
                    </m:r>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r>
                          <a:rPr lang="en-US" altLang="ja-JP" sz="2400" b="0" i="1" smtClean="0">
                            <a:solidFill>
                              <a:srgbClr val="FF0000"/>
                            </a:solidFill>
                            <a:latin typeface="Cambria Math" panose="02040503050406030204" pitchFamily="18" charset="0"/>
                            <a:ea typeface="Cambria Math" panose="02040503050406030204" pitchFamily="18" charset="0"/>
                          </a:rPr>
                          <m:t>−1</m:t>
                        </m:r>
                      </m:sub>
                    </m:sSub>
                    <m:r>
                      <a:rPr lang="en-US" altLang="ja-JP" sz="2400" b="0" i="1" smtClean="0">
                        <a:solidFill>
                          <a:srgbClr val="FF0000"/>
                        </a:solidFill>
                        <a:latin typeface="Cambria Math" panose="02040503050406030204" pitchFamily="18" charset="0"/>
                      </a:rPr>
                      <m:t>+</m:t>
                    </m:r>
                    <m:r>
                      <a:rPr lang="en-US" altLang="ja-JP" sz="2400" i="1" smtClean="0">
                        <a:solidFill>
                          <a:srgbClr val="FF0000"/>
                        </a:solidFill>
                        <a:latin typeface="Cambria Math" panose="02040503050406030204" pitchFamily="18" charset="0"/>
                      </a:rPr>
                      <m:t>𝜂</m:t>
                    </m:r>
                    <m:sSub>
                      <m:sSubPr>
                        <m:ctrlPr>
                          <a:rPr lang="ja-JP" altLang="ja-JP" sz="2400" b="1" i="1">
                            <a:solidFill>
                              <a:srgbClr val="FF0000"/>
                            </a:solidFill>
                            <a:latin typeface="Cambria Math" panose="02040503050406030204" pitchFamily="18" charset="0"/>
                          </a:rPr>
                        </m:ctrlPr>
                      </m:sSubPr>
                      <m:e>
                        <m:r>
                          <a:rPr lang="en-US" altLang="ja-JP" sz="2400" b="1">
                            <a:solidFill>
                              <a:srgbClr val="FF0000"/>
                            </a:solidFill>
                            <a:latin typeface="Cambria Math" panose="02040503050406030204" pitchFamily="18" charset="0"/>
                          </a:rPr>
                          <m:t>𝐠</m:t>
                        </m:r>
                      </m:e>
                      <m:sub>
                        <m:r>
                          <a:rPr lang="en-US" altLang="ja-JP" sz="2400" i="1">
                            <a:solidFill>
                              <a:srgbClr val="FF0000"/>
                            </a:solidFill>
                            <a:latin typeface="Cambria Math" panose="02040503050406030204" pitchFamily="18" charset="0"/>
                          </a:rPr>
                          <m:t>𝑡</m:t>
                        </m:r>
                      </m:sub>
                    </m:sSub>
                  </m:oMath>
                </a14:m>
                <a:r>
                  <a:rPr lang="ja-JP" altLang="en-US" sz="2400" dirty="0">
                    <a:solidFill>
                      <a:schemeClr val="tx1"/>
                    </a:solidFill>
                  </a:rPr>
                  <a:t>　</a:t>
                </a:r>
                <a:endParaRPr lang="en-US" altLang="ja-JP" sz="2400" dirty="0">
                  <a:solidFill>
                    <a:schemeClr val="tx1"/>
                  </a:solidFill>
                </a:endParaRPr>
              </a:p>
              <a:p>
                <a:pPr marL="0" indent="0">
                  <a:buNone/>
                </a:pPr>
                <a:endParaRPr lang="en-US" altLang="ja-JP" sz="2400" dirty="0">
                  <a:solidFill>
                    <a:schemeClr val="tx1"/>
                  </a:solidFill>
                </a:endParaRPr>
              </a:p>
            </p:txBody>
          </p:sp>
        </mc:Choice>
        <mc:Fallback xmlns="">
          <p:sp>
            <p:nvSpPr>
              <p:cNvPr id="5" name="コンテンツ プレースホルダー 2">
                <a:extLst>
                  <a:ext uri="{FF2B5EF4-FFF2-40B4-BE49-F238E27FC236}">
                    <a16:creationId xmlns:a16="http://schemas.microsoft.com/office/drawing/2014/main" id="{F111B7A8-A270-E0D0-27C1-BAEDFBEBDDF9}"/>
                  </a:ext>
                </a:extLst>
              </p:cNvPr>
              <p:cNvSpPr txBox="1">
                <a:spLocks noRot="1" noChangeAspect="1" noMove="1" noResize="1" noEditPoints="1" noAdjustHandles="1" noChangeArrowheads="1" noChangeShapeType="1" noTextEdit="1"/>
              </p:cNvSpPr>
              <p:nvPr/>
            </p:nvSpPr>
            <p:spPr>
              <a:xfrm>
                <a:off x="1819801" y="2768350"/>
                <a:ext cx="4669520" cy="1861185"/>
              </a:xfrm>
              <a:prstGeom prst="rect">
                <a:avLst/>
              </a:prstGeom>
              <a:blipFill>
                <a:blip r:embed="rId5"/>
                <a:stretch>
                  <a:fillRect l="-2742" t="-4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6DE3198-9EE0-E424-B855-52E0258BF35C}"/>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7925CE21-4675-3961-EE31-9CB278520E38}"/>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6"/>
                <a:stretch>
                  <a:fillRect l="-665" t="-11475" b="-26230"/>
                </a:stretch>
              </a:blipFill>
            </p:spPr>
            <p:txBody>
              <a:bodyPr/>
              <a:lstStyle/>
              <a:p>
                <a:r>
                  <a:rPr lang="ja-JP" altLang="en-US">
                    <a:noFill/>
                  </a:rPr>
                  <a:t> </a:t>
                </a:r>
              </a:p>
            </p:txBody>
          </p:sp>
        </mc:Fallback>
      </mc:AlternateContent>
      <p:sp>
        <p:nvSpPr>
          <p:cNvPr id="6" name="四角形: 角を丸くする 5">
            <a:extLst>
              <a:ext uri="{FF2B5EF4-FFF2-40B4-BE49-F238E27FC236}">
                <a16:creationId xmlns:a16="http://schemas.microsoft.com/office/drawing/2014/main" id="{AF7448F7-D1E9-36CD-A913-3F3CFE4D49D1}"/>
              </a:ext>
            </a:extLst>
          </p:cNvPr>
          <p:cNvSpPr/>
          <p:nvPr/>
        </p:nvSpPr>
        <p:spPr>
          <a:xfrm flipH="1">
            <a:off x="4378960" y="3312160"/>
            <a:ext cx="568960" cy="48768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四角形: 角を丸くする 8">
            <a:extLst>
              <a:ext uri="{FF2B5EF4-FFF2-40B4-BE49-F238E27FC236}">
                <a16:creationId xmlns:a16="http://schemas.microsoft.com/office/drawing/2014/main" id="{694C214B-8652-8ED5-C24A-1D08B9144990}"/>
              </a:ext>
            </a:extLst>
          </p:cNvPr>
          <p:cNvSpPr/>
          <p:nvPr/>
        </p:nvSpPr>
        <p:spPr>
          <a:xfrm>
            <a:off x="8816902" y="3003980"/>
            <a:ext cx="3319930" cy="1338364"/>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1458329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A9A13-77CB-0F92-7194-4A03A2297A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670536-C6CF-5C05-4C3B-788A91D6DE22}"/>
              </a:ext>
            </a:extLst>
          </p:cNvPr>
          <p:cNvSpPr>
            <a:spLocks noGrp="1"/>
          </p:cNvSpPr>
          <p:nvPr>
            <p:ph type="title"/>
          </p:nvPr>
        </p:nvSpPr>
        <p:spPr/>
        <p:txBody>
          <a:bodyPr>
            <a:normAutofit/>
          </a:bodyPr>
          <a:lstStyle/>
          <a:p>
            <a:r>
              <a:rPr kumimoji="1" lang="ja-JP" altLang="en-US" dirty="0"/>
              <a:t>提案手法</a:t>
            </a:r>
          </a:p>
        </p:txBody>
      </p:sp>
      <mc:AlternateContent xmlns:mc="http://schemas.openxmlformats.org/markup-compatibility/2006">
        <mc:Choice xmlns:a14="http://schemas.microsoft.com/office/drawing/2010/main" Requires="a14">
          <p:sp>
            <p:nvSpPr>
              <p:cNvPr id="4" name="コンテンツ プレースホルダー 2">
                <a:extLst>
                  <a:ext uri="{FF2B5EF4-FFF2-40B4-BE49-F238E27FC236}">
                    <a16:creationId xmlns:a16="http://schemas.microsoft.com/office/drawing/2014/main" id="{1CB8A33C-F681-5484-9327-A13DA48C8059}"/>
                  </a:ext>
                </a:extLst>
              </p:cNvPr>
              <p:cNvSpPr>
                <a:spLocks noGrp="1"/>
              </p:cNvSpPr>
              <p:nvPr>
                <p:ph idx="1"/>
              </p:nvPr>
            </p:nvSpPr>
            <p:spPr/>
            <p:txBody>
              <a:bodyPr>
                <a:normAutofit lnSpcReduction="10000"/>
              </a:bodyPr>
              <a:lstStyle/>
              <a:p>
                <a:pPr marL="0" indent="0">
                  <a:buNone/>
                </a:pPr>
                <a:r>
                  <a:rPr lang="ja-JP" altLang="en-US" dirty="0"/>
                  <a:t>勾配法に基づく</a:t>
                </a:r>
                <a:r>
                  <a:rPr kumimoji="1" lang="ja-JP" altLang="en-US" dirty="0"/>
                  <a:t>最適化アルゴリズムの設計に木構造を用いる</a:t>
                </a:r>
                <a:endParaRPr kumimoji="1" lang="en-US" altLang="ja-JP" dirty="0"/>
              </a:p>
              <a:p>
                <a:r>
                  <a:rPr lang="ja-JP" altLang="en-US" b="0" dirty="0">
                    <a:latin typeface="Cambria Math" panose="02040503050406030204" pitchFamily="18" charset="0"/>
                  </a:rPr>
                  <a:t>パラメータの更新量を設計する</a:t>
                </a:r>
                <a:endParaRPr lang="en-US" altLang="ja-JP" b="0" dirty="0">
                  <a:latin typeface="Cambria Math" panose="02040503050406030204" pitchFamily="18" charset="0"/>
                </a:endParaRPr>
              </a:p>
              <a:p>
                <a:pPr marL="0" indent="0">
                  <a:buNone/>
                </a:pPr>
                <a14:m>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oMath>
                </a14:m>
                <a:r>
                  <a:rPr kumimoji="1" lang="ja-JP" altLang="en-US" b="1" dirty="0"/>
                  <a:t>　</a:t>
                </a:r>
                <a:endParaRPr kumimoji="1" lang="en-US" altLang="ja-JP" b="1"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メリット</a:t>
                </a:r>
                <a:endParaRPr lang="en-US" altLang="ja-JP" dirty="0"/>
              </a:p>
              <a:p>
                <a:r>
                  <a:rPr lang="ja-JP" altLang="en-US" dirty="0"/>
                  <a:t>不要な計算式が設計されない</a:t>
                </a:r>
                <a:endParaRPr lang="en-US" altLang="ja-JP" dirty="0"/>
              </a:p>
              <a:p>
                <a:r>
                  <a:rPr lang="ja-JP" altLang="en-US" dirty="0"/>
                  <a:t>交叉を行い進化することが容易</a:t>
                </a:r>
                <a:endParaRPr lang="en-US" altLang="ja-JP" dirty="0"/>
              </a:p>
              <a:p>
                <a:endParaRPr lang="en-US" altLang="ja-JP" dirty="0"/>
              </a:p>
              <a:p>
                <a:endParaRPr lang="en-US" altLang="ja-JP" dirty="0"/>
              </a:p>
              <a:p>
                <a:endParaRPr lang="en-US" altLang="ja-JP" dirty="0"/>
              </a:p>
              <a:p>
                <a:endParaRPr kumimoji="1" lang="ja-JP" altLang="en-US" dirty="0"/>
              </a:p>
            </p:txBody>
          </p:sp>
        </mc:Choice>
        <mc:Fallback>
          <p:sp>
            <p:nvSpPr>
              <p:cNvPr id="4" name="コンテンツ プレースホルダー 2">
                <a:extLst>
                  <a:ext uri="{FF2B5EF4-FFF2-40B4-BE49-F238E27FC236}">
                    <a16:creationId xmlns:a16="http://schemas.microsoft.com/office/drawing/2014/main" id="{1CB8A33C-F681-5484-9327-A13DA48C8059}"/>
                  </a:ext>
                </a:extLst>
              </p:cNvPr>
              <p:cNvSpPr>
                <a:spLocks noGrp="1" noRot="1" noChangeAspect="1" noMove="1" noResize="1" noEditPoints="1" noAdjustHandles="1" noChangeArrowheads="1" noChangeShapeType="1" noTextEdit="1"/>
              </p:cNvSpPr>
              <p:nvPr>
                <p:ph idx="1"/>
              </p:nvPr>
            </p:nvSpPr>
            <p:spPr>
              <a:blipFill>
                <a:blip r:embed="rId3"/>
                <a:stretch>
                  <a:fillRect l="-1098" t="-242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51178A40-AAAE-40C0-F1AE-2BC5068D7CE5}"/>
              </a:ext>
            </a:extLst>
          </p:cNvPr>
          <p:cNvSpPr>
            <a:spLocks noGrp="1"/>
          </p:cNvSpPr>
          <p:nvPr>
            <p:ph type="sldNum" sz="quarter" idx="12"/>
          </p:nvPr>
        </p:nvSpPr>
        <p:spPr/>
        <p:txBody>
          <a:bodyPr/>
          <a:lstStyle/>
          <a:p>
            <a:fld id="{DAB60DCF-2F2A-4B46-AB2B-3ED4879AD37F}" type="slidenum">
              <a:rPr kumimoji="1" lang="ja-JP" altLang="en-US" smtClean="0"/>
              <a:t>13</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775B9285-E2C7-3B1D-AFC1-1173557D7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431" y="2529902"/>
            <a:ext cx="5910401" cy="1798195"/>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86989268-BD94-3E20-6F26-2401C53F1785}"/>
                  </a:ext>
                </a:extLst>
              </p:cNvPr>
              <p:cNvSpPr txBox="1">
                <a:spLocks/>
              </p:cNvSpPr>
              <p:nvPr/>
            </p:nvSpPr>
            <p:spPr>
              <a:xfrm>
                <a:off x="1819801" y="2768350"/>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sub>
                    </m:sSub>
                    <m:r>
                      <a:rPr lang="en-US" altLang="ja-JP" sz="2400" b="0" i="1" smtClean="0">
                        <a:solidFill>
                          <a:srgbClr val="FF0000"/>
                        </a:solidFill>
                        <a:latin typeface="Cambria Math" panose="02040503050406030204" pitchFamily="18" charset="0"/>
                      </a:rPr>
                      <m:t>=0.9</m:t>
                    </m:r>
                    <m:r>
                      <a:rPr lang="en-US" altLang="ja-JP" sz="2400" i="1">
                        <a:solidFill>
                          <a:srgbClr val="FF0000"/>
                        </a:solidFill>
                        <a:latin typeface="Cambria Math" panose="02040503050406030204" pitchFamily="18" charset="0"/>
                        <a:ea typeface="Cambria Math" panose="02040503050406030204" pitchFamily="18" charset="0"/>
                      </a:rPr>
                      <m:t>∆</m:t>
                    </m:r>
                    <m:sSub>
                      <m:sSubPr>
                        <m:ctrlPr>
                          <a:rPr lang="en-US" altLang="ja-JP" sz="2400" i="1">
                            <a:solidFill>
                              <a:srgbClr val="FF0000"/>
                            </a:solidFill>
                            <a:latin typeface="Cambria Math" panose="02040503050406030204" pitchFamily="18" charset="0"/>
                            <a:ea typeface="Cambria Math" panose="02040503050406030204" pitchFamily="18" charset="0"/>
                          </a:rPr>
                        </m:ctrlPr>
                      </m:sSubPr>
                      <m:e>
                        <m:r>
                          <a:rPr lang="en-US" altLang="ja-JP" sz="2400" b="1">
                            <a:solidFill>
                              <a:srgbClr val="FF0000"/>
                            </a:solidFill>
                            <a:latin typeface="Cambria Math" panose="02040503050406030204" pitchFamily="18" charset="0"/>
                            <a:ea typeface="Cambria Math" panose="02040503050406030204" pitchFamily="18" charset="0"/>
                          </a:rPr>
                          <m:t>𝐰</m:t>
                        </m:r>
                      </m:e>
                      <m:sub>
                        <m:r>
                          <a:rPr lang="en-US" altLang="ja-JP" sz="2400" i="1">
                            <a:solidFill>
                              <a:srgbClr val="FF0000"/>
                            </a:solidFill>
                            <a:latin typeface="Cambria Math" panose="02040503050406030204" pitchFamily="18" charset="0"/>
                            <a:ea typeface="Cambria Math" panose="02040503050406030204" pitchFamily="18" charset="0"/>
                          </a:rPr>
                          <m:t>𝑡</m:t>
                        </m:r>
                        <m:r>
                          <a:rPr lang="en-US" altLang="ja-JP" sz="2400" b="0" i="1" smtClean="0">
                            <a:solidFill>
                              <a:srgbClr val="FF0000"/>
                            </a:solidFill>
                            <a:latin typeface="Cambria Math" panose="02040503050406030204" pitchFamily="18" charset="0"/>
                            <a:ea typeface="Cambria Math" panose="02040503050406030204" pitchFamily="18" charset="0"/>
                          </a:rPr>
                          <m:t>−1</m:t>
                        </m:r>
                      </m:sub>
                    </m:sSub>
                    <m:r>
                      <a:rPr lang="en-US" altLang="ja-JP" sz="2400" b="0" i="1" smtClean="0">
                        <a:solidFill>
                          <a:srgbClr val="FF0000"/>
                        </a:solidFill>
                        <a:latin typeface="Cambria Math" panose="02040503050406030204" pitchFamily="18" charset="0"/>
                      </a:rPr>
                      <m:t>+</m:t>
                    </m:r>
                    <m:r>
                      <a:rPr lang="en-US" altLang="ja-JP" sz="2400" i="1" smtClean="0">
                        <a:solidFill>
                          <a:srgbClr val="FF0000"/>
                        </a:solidFill>
                        <a:latin typeface="Cambria Math" panose="02040503050406030204" pitchFamily="18" charset="0"/>
                      </a:rPr>
                      <m:t>𝜂</m:t>
                    </m:r>
                    <m:sSub>
                      <m:sSubPr>
                        <m:ctrlPr>
                          <a:rPr lang="ja-JP" altLang="ja-JP" sz="2400" b="1" i="1">
                            <a:solidFill>
                              <a:srgbClr val="FF0000"/>
                            </a:solidFill>
                            <a:latin typeface="Cambria Math" panose="02040503050406030204" pitchFamily="18" charset="0"/>
                          </a:rPr>
                        </m:ctrlPr>
                      </m:sSubPr>
                      <m:e>
                        <m:r>
                          <a:rPr lang="en-US" altLang="ja-JP" sz="2400" b="1">
                            <a:solidFill>
                              <a:srgbClr val="FF0000"/>
                            </a:solidFill>
                            <a:latin typeface="Cambria Math" panose="02040503050406030204" pitchFamily="18" charset="0"/>
                          </a:rPr>
                          <m:t>𝐠</m:t>
                        </m:r>
                      </m:e>
                      <m:sub>
                        <m:r>
                          <a:rPr lang="en-US" altLang="ja-JP" sz="2400" i="1">
                            <a:solidFill>
                              <a:srgbClr val="FF0000"/>
                            </a:solidFill>
                            <a:latin typeface="Cambria Math" panose="02040503050406030204" pitchFamily="18" charset="0"/>
                          </a:rPr>
                          <m:t>𝑡</m:t>
                        </m:r>
                      </m:sub>
                    </m:sSub>
                  </m:oMath>
                </a14:m>
                <a:r>
                  <a:rPr lang="ja-JP" altLang="en-US" sz="2400" dirty="0">
                    <a:solidFill>
                      <a:schemeClr val="tx1"/>
                    </a:solidFill>
                  </a:rPr>
                  <a:t>　</a:t>
                </a:r>
                <a:endParaRPr lang="en-US" altLang="ja-JP" sz="2400" dirty="0">
                  <a:solidFill>
                    <a:schemeClr val="tx1"/>
                  </a:solidFill>
                </a:endParaRPr>
              </a:p>
              <a:p>
                <a:pPr marL="0" indent="0">
                  <a:buNone/>
                </a:pPr>
                <a:endParaRPr lang="en-US" altLang="ja-JP" sz="2400" dirty="0">
                  <a:solidFill>
                    <a:schemeClr val="tx1"/>
                  </a:solidFill>
                </a:endParaRPr>
              </a:p>
            </p:txBody>
          </p:sp>
        </mc:Choice>
        <mc:Fallback xmlns="">
          <p:sp>
            <p:nvSpPr>
              <p:cNvPr id="5" name="コンテンツ プレースホルダー 2">
                <a:extLst>
                  <a:ext uri="{FF2B5EF4-FFF2-40B4-BE49-F238E27FC236}">
                    <a16:creationId xmlns:a16="http://schemas.microsoft.com/office/drawing/2014/main" id="{F111B7A8-A270-E0D0-27C1-BAEDFBEBDDF9}"/>
                  </a:ext>
                </a:extLst>
              </p:cNvPr>
              <p:cNvSpPr txBox="1">
                <a:spLocks noRot="1" noChangeAspect="1" noMove="1" noResize="1" noEditPoints="1" noAdjustHandles="1" noChangeArrowheads="1" noChangeShapeType="1" noTextEdit="1"/>
              </p:cNvSpPr>
              <p:nvPr/>
            </p:nvSpPr>
            <p:spPr>
              <a:xfrm>
                <a:off x="1819801" y="2768350"/>
                <a:ext cx="4669520" cy="1861185"/>
              </a:xfrm>
              <a:prstGeom prst="rect">
                <a:avLst/>
              </a:prstGeom>
              <a:blipFill>
                <a:blip r:embed="rId5"/>
                <a:stretch>
                  <a:fillRect l="-2742" t="-4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B3796F1-DD0C-435C-E45D-3FB293AA97BF}"/>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7925CE21-4675-3961-EE31-9CB278520E38}"/>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6"/>
                <a:stretch>
                  <a:fillRect l="-665" t="-11475" b="-26230"/>
                </a:stretch>
              </a:blipFill>
            </p:spPr>
            <p:txBody>
              <a:bodyPr/>
              <a:lstStyle/>
              <a:p>
                <a:r>
                  <a:rPr lang="ja-JP" altLang="en-US">
                    <a:noFill/>
                  </a:rPr>
                  <a:t> </a:t>
                </a:r>
              </a:p>
            </p:txBody>
          </p:sp>
        </mc:Fallback>
      </mc:AlternateContent>
      <p:sp>
        <p:nvSpPr>
          <p:cNvPr id="6" name="四角形: 角を丸くする 5">
            <a:extLst>
              <a:ext uri="{FF2B5EF4-FFF2-40B4-BE49-F238E27FC236}">
                <a16:creationId xmlns:a16="http://schemas.microsoft.com/office/drawing/2014/main" id="{DE9DA091-1001-A4B8-53C0-D9F5EF6F0DA5}"/>
              </a:ext>
            </a:extLst>
          </p:cNvPr>
          <p:cNvSpPr/>
          <p:nvPr/>
        </p:nvSpPr>
        <p:spPr>
          <a:xfrm flipH="1">
            <a:off x="2753360" y="3312160"/>
            <a:ext cx="2194560" cy="48768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四角形: 角を丸くする 8">
            <a:extLst>
              <a:ext uri="{FF2B5EF4-FFF2-40B4-BE49-F238E27FC236}">
                <a16:creationId xmlns:a16="http://schemas.microsoft.com/office/drawing/2014/main" id="{5A6D2040-764B-DD57-2E2C-C2865A2694BB}"/>
              </a:ext>
            </a:extLst>
          </p:cNvPr>
          <p:cNvSpPr/>
          <p:nvPr/>
        </p:nvSpPr>
        <p:spPr>
          <a:xfrm>
            <a:off x="6226432" y="2367280"/>
            <a:ext cx="4685844" cy="1432560"/>
          </a:xfrm>
          <a:prstGeom prst="round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4024948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F5C34F-1F9D-48D9-2C90-6D1F5C5B2663}"/>
              </a:ext>
            </a:extLst>
          </p:cNvPr>
          <p:cNvSpPr>
            <a:spLocks noGrp="1"/>
          </p:cNvSpPr>
          <p:nvPr>
            <p:ph type="title"/>
          </p:nvPr>
        </p:nvSpPr>
        <p:spPr/>
        <p:txBody>
          <a:bodyPr/>
          <a:lstStyle/>
          <a:p>
            <a:r>
              <a:rPr kumimoji="1" lang="ja-JP" altLang="en-US" dirty="0"/>
              <a:t>提案手法における木の交叉例</a:t>
            </a:r>
          </a:p>
        </p:txBody>
      </p:sp>
      <p:pic>
        <p:nvPicPr>
          <p:cNvPr id="6" name="コンテンツ プレースホルダー 5">
            <a:extLst>
              <a:ext uri="{FF2B5EF4-FFF2-40B4-BE49-F238E27FC236}">
                <a16:creationId xmlns:a16="http://schemas.microsoft.com/office/drawing/2014/main" id="{DDE2E7E8-AEE6-A367-67A9-1CCEA7FE0C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077" y="1355703"/>
            <a:ext cx="5466512" cy="1616130"/>
          </a:xfrm>
        </p:spPr>
      </p:pic>
      <p:sp>
        <p:nvSpPr>
          <p:cNvPr id="4" name="スライド番号プレースホルダー 3">
            <a:extLst>
              <a:ext uri="{FF2B5EF4-FFF2-40B4-BE49-F238E27FC236}">
                <a16:creationId xmlns:a16="http://schemas.microsoft.com/office/drawing/2014/main" id="{93F24951-0843-5E76-6B4F-1163F7B9BF8D}"/>
              </a:ext>
            </a:extLst>
          </p:cNvPr>
          <p:cNvSpPr>
            <a:spLocks noGrp="1"/>
          </p:cNvSpPr>
          <p:nvPr>
            <p:ph type="sldNum" sz="quarter" idx="12"/>
          </p:nvPr>
        </p:nvSpPr>
        <p:spPr/>
        <p:txBody>
          <a:bodyPr/>
          <a:lstStyle/>
          <a:p>
            <a:fld id="{DAB60DCF-2F2A-4B46-AB2B-3ED4879AD37F}" type="slidenum">
              <a:rPr kumimoji="1" lang="ja-JP" altLang="en-US" smtClean="0"/>
              <a:t>14</a:t>
            </a:fld>
            <a:endParaRPr kumimoji="1" lang="ja-JP" altLang="en-US"/>
          </a:p>
        </p:txBody>
      </p:sp>
      <p:sp>
        <p:nvSpPr>
          <p:cNvPr id="11" name="四角形: 角を丸くする 10">
            <a:extLst>
              <a:ext uri="{FF2B5EF4-FFF2-40B4-BE49-F238E27FC236}">
                <a16:creationId xmlns:a16="http://schemas.microsoft.com/office/drawing/2014/main" id="{E7DF75EA-C1FE-D70B-5DE0-657A1A1F6FD1}"/>
              </a:ext>
            </a:extLst>
          </p:cNvPr>
          <p:cNvSpPr/>
          <p:nvPr/>
        </p:nvSpPr>
        <p:spPr>
          <a:xfrm>
            <a:off x="2645599" y="1828833"/>
            <a:ext cx="3082990" cy="11430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矢印: 上カーブ 12">
            <a:extLst>
              <a:ext uri="{FF2B5EF4-FFF2-40B4-BE49-F238E27FC236}">
                <a16:creationId xmlns:a16="http://schemas.microsoft.com/office/drawing/2014/main" id="{6F49167A-9236-3D67-01AC-D2AC470E77EC}"/>
              </a:ext>
            </a:extLst>
          </p:cNvPr>
          <p:cNvSpPr/>
          <p:nvPr/>
        </p:nvSpPr>
        <p:spPr>
          <a:xfrm rot="12441622">
            <a:off x="7202513" y="3248293"/>
            <a:ext cx="2086585" cy="525335"/>
          </a:xfrm>
          <a:prstGeom prst="curvedUpArrow">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pic>
        <p:nvPicPr>
          <p:cNvPr id="15" name="図 14">
            <a:extLst>
              <a:ext uri="{FF2B5EF4-FFF2-40B4-BE49-F238E27FC236}">
                <a16:creationId xmlns:a16="http://schemas.microsoft.com/office/drawing/2014/main" id="{A45564BC-266B-1138-88AD-C491B4C2E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860" y="1051143"/>
            <a:ext cx="5512972" cy="4291781"/>
          </a:xfrm>
          <a:prstGeom prst="rect">
            <a:avLst/>
          </a:prstGeom>
        </p:spPr>
      </p:pic>
      <p:sp>
        <p:nvSpPr>
          <p:cNvPr id="16" name="四角形: 角を丸くする 15">
            <a:extLst>
              <a:ext uri="{FF2B5EF4-FFF2-40B4-BE49-F238E27FC236}">
                <a16:creationId xmlns:a16="http://schemas.microsoft.com/office/drawing/2014/main" id="{B018D34A-982F-F793-9699-F2663C977CC5}"/>
              </a:ext>
            </a:extLst>
          </p:cNvPr>
          <p:cNvSpPr/>
          <p:nvPr/>
        </p:nvSpPr>
        <p:spPr>
          <a:xfrm>
            <a:off x="7865806" y="3864078"/>
            <a:ext cx="4059026" cy="1621268"/>
          </a:xfrm>
          <a:prstGeom prst="roundRect">
            <a:avLst/>
          </a:prstGeom>
          <a:noFill/>
          <a:ln w="19050">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3" name="コンテンツ プレースホルダー 2">
            <a:extLst>
              <a:ext uri="{FF2B5EF4-FFF2-40B4-BE49-F238E27FC236}">
                <a16:creationId xmlns:a16="http://schemas.microsoft.com/office/drawing/2014/main" id="{DB4DECE6-D396-C575-E6BE-BB1D48CD1F4A}"/>
              </a:ext>
            </a:extLst>
          </p:cNvPr>
          <p:cNvSpPr txBox="1">
            <a:spLocks/>
          </p:cNvSpPr>
          <p:nvPr/>
        </p:nvSpPr>
        <p:spPr>
          <a:xfrm>
            <a:off x="262076" y="3864077"/>
            <a:ext cx="6058714" cy="24753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交叉させる部分木をランダム選択</a:t>
            </a:r>
            <a:endParaRPr lang="en-US" altLang="ja-JP" dirty="0"/>
          </a:p>
        </p:txBody>
      </p:sp>
    </p:spTree>
    <p:extLst>
      <p:ext uri="{BB962C8B-B14F-4D97-AF65-F5344CB8AC3E}">
        <p14:creationId xmlns:p14="http://schemas.microsoft.com/office/powerpoint/2010/main" val="83188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3A521-BF9B-2B2E-6BF8-684EE5077E69}"/>
              </a:ext>
            </a:extLst>
          </p:cNvPr>
          <p:cNvSpPr>
            <a:spLocks noGrp="1"/>
          </p:cNvSpPr>
          <p:nvPr>
            <p:ph type="title"/>
          </p:nvPr>
        </p:nvSpPr>
        <p:spPr/>
        <p:txBody>
          <a:bodyPr/>
          <a:lstStyle/>
          <a:p>
            <a:r>
              <a:rPr kumimoji="1" lang="ja-JP" altLang="en-US" dirty="0"/>
              <a:t>提案手法における木の交叉例</a:t>
            </a:r>
          </a:p>
        </p:txBody>
      </p:sp>
      <p:pic>
        <p:nvPicPr>
          <p:cNvPr id="6" name="コンテンツ プレースホルダー 5">
            <a:extLst>
              <a:ext uri="{FF2B5EF4-FFF2-40B4-BE49-F238E27FC236}">
                <a16:creationId xmlns:a16="http://schemas.microsoft.com/office/drawing/2014/main" id="{8C2F059A-3451-493F-4921-090D43DF9C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076" y="1347020"/>
            <a:ext cx="5777065" cy="2188474"/>
          </a:xfrm>
        </p:spPr>
      </p:pic>
      <p:sp>
        <p:nvSpPr>
          <p:cNvPr id="4" name="スライド番号プレースホルダー 3">
            <a:extLst>
              <a:ext uri="{FF2B5EF4-FFF2-40B4-BE49-F238E27FC236}">
                <a16:creationId xmlns:a16="http://schemas.microsoft.com/office/drawing/2014/main" id="{CBF19ECA-BE79-409C-491B-FF7EDE227841}"/>
              </a:ext>
            </a:extLst>
          </p:cNvPr>
          <p:cNvSpPr>
            <a:spLocks noGrp="1"/>
          </p:cNvSpPr>
          <p:nvPr>
            <p:ph type="sldNum" sz="quarter" idx="12"/>
          </p:nvPr>
        </p:nvSpPr>
        <p:spPr/>
        <p:txBody>
          <a:bodyPr/>
          <a:lstStyle/>
          <a:p>
            <a:fld id="{DAB60DCF-2F2A-4B46-AB2B-3ED4879AD37F}" type="slidenum">
              <a:rPr kumimoji="1" lang="ja-JP" altLang="en-US" smtClean="0"/>
              <a:t>15</a:t>
            </a:fld>
            <a:endParaRPr kumimoji="1" lang="ja-JP" altLang="en-US"/>
          </a:p>
        </p:txBody>
      </p:sp>
      <p:sp>
        <p:nvSpPr>
          <p:cNvPr id="9" name="四角形: 角を丸くする 8">
            <a:extLst>
              <a:ext uri="{FF2B5EF4-FFF2-40B4-BE49-F238E27FC236}">
                <a16:creationId xmlns:a16="http://schemas.microsoft.com/office/drawing/2014/main" id="{AFF5EE6D-1116-11F3-8C87-09958C7EC8F2}"/>
              </a:ext>
            </a:extLst>
          </p:cNvPr>
          <p:cNvSpPr/>
          <p:nvPr/>
        </p:nvSpPr>
        <p:spPr>
          <a:xfrm>
            <a:off x="1838632" y="1966452"/>
            <a:ext cx="4200509" cy="1569042"/>
          </a:xfrm>
          <a:prstGeom prst="roundRect">
            <a:avLst/>
          </a:prstGeom>
          <a:noFill/>
          <a:ln w="19050">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pic>
        <p:nvPicPr>
          <p:cNvPr id="11" name="図 10">
            <a:extLst>
              <a:ext uri="{FF2B5EF4-FFF2-40B4-BE49-F238E27FC236}">
                <a16:creationId xmlns:a16="http://schemas.microsoft.com/office/drawing/2014/main" id="{937FCF81-211E-2CAC-0FEC-40B033591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521" y="1052051"/>
            <a:ext cx="5144261" cy="3746107"/>
          </a:xfrm>
          <a:prstGeom prst="rect">
            <a:avLst/>
          </a:prstGeom>
        </p:spPr>
      </p:pic>
      <p:sp>
        <p:nvSpPr>
          <p:cNvPr id="12" name="四角形: 角を丸くする 11">
            <a:extLst>
              <a:ext uri="{FF2B5EF4-FFF2-40B4-BE49-F238E27FC236}">
                <a16:creationId xmlns:a16="http://schemas.microsoft.com/office/drawing/2014/main" id="{A14D482F-5880-5A78-4777-B29CBDAA7DC8}"/>
              </a:ext>
            </a:extLst>
          </p:cNvPr>
          <p:cNvSpPr/>
          <p:nvPr/>
        </p:nvSpPr>
        <p:spPr>
          <a:xfrm>
            <a:off x="8613779" y="3798488"/>
            <a:ext cx="3082990" cy="11430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コンテンツ プレースホルダー 2">
            <a:extLst>
              <a:ext uri="{FF2B5EF4-FFF2-40B4-BE49-F238E27FC236}">
                <a16:creationId xmlns:a16="http://schemas.microsoft.com/office/drawing/2014/main" id="{3CAC422F-593C-0D19-381B-275829D3771D}"/>
              </a:ext>
            </a:extLst>
          </p:cNvPr>
          <p:cNvSpPr txBox="1">
            <a:spLocks/>
          </p:cNvSpPr>
          <p:nvPr/>
        </p:nvSpPr>
        <p:spPr>
          <a:xfrm>
            <a:off x="262076" y="3864077"/>
            <a:ext cx="5833924" cy="24753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部分木の位置の入れ替え</a:t>
            </a:r>
            <a:endParaRPr lang="en-US" altLang="ja-JP" dirty="0"/>
          </a:p>
          <a:p>
            <a:endParaRPr lang="en-US" altLang="ja-JP" dirty="0"/>
          </a:p>
          <a:p>
            <a:endParaRPr lang="ja-JP" altLang="en-US" dirty="0"/>
          </a:p>
        </p:txBody>
      </p:sp>
    </p:spTree>
    <p:extLst>
      <p:ext uri="{BB962C8B-B14F-4D97-AF65-F5344CB8AC3E}">
        <p14:creationId xmlns:p14="http://schemas.microsoft.com/office/powerpoint/2010/main" val="9978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F6DDE-0A80-500A-DC93-85C3FBB152F3}"/>
              </a:ext>
            </a:extLst>
          </p:cNvPr>
          <p:cNvSpPr>
            <a:spLocks noGrp="1"/>
          </p:cNvSpPr>
          <p:nvPr>
            <p:ph type="title"/>
          </p:nvPr>
        </p:nvSpPr>
        <p:spPr/>
        <p:txBody>
          <a:bodyPr/>
          <a:lstStyle/>
          <a:p>
            <a:r>
              <a:rPr kumimoji="1" lang="ja-JP" altLang="en-US" dirty="0"/>
              <a:t>提案手法で用いる進化の条件</a:t>
            </a:r>
          </a:p>
        </p:txBody>
      </p:sp>
      <p:sp>
        <p:nvSpPr>
          <p:cNvPr id="3" name="コンテンツ プレースホルダー 2">
            <a:extLst>
              <a:ext uri="{FF2B5EF4-FFF2-40B4-BE49-F238E27FC236}">
                <a16:creationId xmlns:a16="http://schemas.microsoft.com/office/drawing/2014/main" id="{35A863BD-4A96-0239-08E0-D51CCC66CABF}"/>
              </a:ext>
            </a:extLst>
          </p:cNvPr>
          <p:cNvSpPr>
            <a:spLocks noGrp="1"/>
          </p:cNvSpPr>
          <p:nvPr>
            <p:ph idx="1"/>
          </p:nvPr>
        </p:nvSpPr>
        <p:spPr/>
        <p:txBody>
          <a:bodyPr>
            <a:normAutofit/>
          </a:bodyPr>
          <a:lstStyle/>
          <a:p>
            <a:pPr marL="0" indent="0">
              <a:buNone/>
            </a:pPr>
            <a:r>
              <a:rPr kumimoji="1" lang="ja-JP" altLang="en-US" dirty="0"/>
              <a:t>突然変異：個体の一部を変更することで個体の改善を目指す</a:t>
            </a:r>
            <a:endParaRPr kumimoji="1" lang="en-US" altLang="ja-JP" dirty="0"/>
          </a:p>
          <a:p>
            <a:r>
              <a:rPr kumimoji="1" lang="ja-JP" altLang="en-US" dirty="0"/>
              <a:t>選択されたあるノードを関数ノードや葉ノードに変更</a:t>
            </a:r>
            <a:endParaRPr kumimoji="1" lang="en-US" altLang="ja-JP" dirty="0"/>
          </a:p>
          <a:p>
            <a:endParaRPr lang="en-US" altLang="ja-JP" dirty="0"/>
          </a:p>
          <a:p>
            <a:pPr marL="0" indent="0">
              <a:buNone/>
            </a:pPr>
            <a:r>
              <a:rPr kumimoji="1" lang="en-US" altLang="ja-JP" dirty="0"/>
              <a:t>Semantic</a:t>
            </a:r>
            <a:r>
              <a:rPr kumimoji="1" lang="ja-JP" altLang="en-US" dirty="0"/>
              <a:t> </a:t>
            </a:r>
            <a:r>
              <a:rPr kumimoji="1" lang="en-US" altLang="ja-JP" dirty="0"/>
              <a:t>Crossover[2]</a:t>
            </a:r>
            <a:r>
              <a:rPr kumimoji="1" lang="ja-JP" altLang="en-US" dirty="0"/>
              <a:t>：木の</a:t>
            </a:r>
            <a:r>
              <a:rPr lang="ja-JP" altLang="en-US" dirty="0"/>
              <a:t>交叉手法の一つ</a:t>
            </a:r>
            <a:endParaRPr kumimoji="1" lang="en-US" altLang="ja-JP" dirty="0"/>
          </a:p>
          <a:p>
            <a:r>
              <a:rPr kumimoji="1" lang="ja-JP" altLang="en-US" dirty="0"/>
              <a:t>部分木の出力から算出する類似度を基に交叉させる部分木を選択する</a:t>
            </a:r>
            <a:endParaRPr kumimoji="1" lang="en-US" altLang="ja-JP" dirty="0"/>
          </a:p>
          <a:p>
            <a:r>
              <a:rPr kumimoji="1" lang="ja-JP" altLang="en-US" dirty="0"/>
              <a:t>世代数に応じて，大域探索や局所探索を制御することができる</a:t>
            </a:r>
          </a:p>
        </p:txBody>
      </p:sp>
      <p:sp>
        <p:nvSpPr>
          <p:cNvPr id="4" name="スライド番号プレースホルダー 3">
            <a:extLst>
              <a:ext uri="{FF2B5EF4-FFF2-40B4-BE49-F238E27FC236}">
                <a16:creationId xmlns:a16="http://schemas.microsoft.com/office/drawing/2014/main" id="{830BB120-742C-319A-2476-D9CE364E2671}"/>
              </a:ext>
            </a:extLst>
          </p:cNvPr>
          <p:cNvSpPr>
            <a:spLocks noGrp="1"/>
          </p:cNvSpPr>
          <p:nvPr>
            <p:ph type="sldNum" sz="quarter" idx="12"/>
          </p:nvPr>
        </p:nvSpPr>
        <p:spPr/>
        <p:txBody>
          <a:bodyPr/>
          <a:lstStyle/>
          <a:p>
            <a:fld id="{DAB60DCF-2F2A-4B46-AB2B-3ED4879AD37F}"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8F50B542-13D3-4E11-8613-3F2F1764D6B1}"/>
              </a:ext>
            </a:extLst>
          </p:cNvPr>
          <p:cNvSpPr txBox="1"/>
          <p:nvPr/>
        </p:nvSpPr>
        <p:spPr>
          <a:xfrm>
            <a:off x="261938" y="6393447"/>
            <a:ext cx="11140632" cy="523220"/>
          </a:xfrm>
          <a:prstGeom prst="rect">
            <a:avLst/>
          </a:prstGeom>
          <a:noFill/>
        </p:spPr>
        <p:txBody>
          <a:bodyPr wrap="square">
            <a:spAutoFit/>
          </a:bodyPr>
          <a:lstStyle/>
          <a:p>
            <a:pPr marL="0" indent="0">
              <a:buNone/>
            </a:pPr>
            <a:r>
              <a:rPr kumimoji="1" lang="en-US" altLang="ja-JP" sz="1400" dirty="0">
                <a:solidFill>
                  <a:schemeClr val="bg1"/>
                </a:solidFill>
                <a:latin typeface="+mn-ea"/>
              </a:rPr>
              <a:t>[2] </a:t>
            </a:r>
            <a:r>
              <a:rPr kumimoji="1" lang="ja-JP" altLang="en-US" sz="1400" dirty="0">
                <a:solidFill>
                  <a:schemeClr val="bg1"/>
                </a:solidFill>
                <a:latin typeface="+mn-ea"/>
              </a:rPr>
              <a:t>上野祥昌，原章，高濱徹行，”遺伝的プログラミングにおける部分木の意味の類似性に基づく交叉の提案”</a:t>
            </a:r>
            <a:r>
              <a:rPr kumimoji="1" lang="en-US" altLang="ja-JP" sz="1400" dirty="0">
                <a:solidFill>
                  <a:schemeClr val="bg1"/>
                </a:solidFill>
                <a:latin typeface="+mn-ea"/>
              </a:rPr>
              <a:t>, IEEE SMC Hiroshima</a:t>
            </a:r>
            <a:br>
              <a:rPr kumimoji="1" lang="en-US" altLang="ja-JP" sz="1400" dirty="0">
                <a:solidFill>
                  <a:schemeClr val="bg1"/>
                </a:solidFill>
                <a:latin typeface="+mn-ea"/>
              </a:rPr>
            </a:br>
            <a:r>
              <a:rPr kumimoji="1" lang="ja-JP" altLang="en-US" sz="1400" dirty="0">
                <a:solidFill>
                  <a:schemeClr val="bg1"/>
                </a:solidFill>
                <a:latin typeface="+mn-ea"/>
              </a:rPr>
              <a:t>　  </a:t>
            </a:r>
            <a:r>
              <a:rPr kumimoji="1" lang="en-US" altLang="ja-JP" sz="1400" dirty="0">
                <a:solidFill>
                  <a:schemeClr val="bg1"/>
                </a:solidFill>
                <a:latin typeface="+mn-ea"/>
              </a:rPr>
              <a:t>Chapter Young Researchers, Workshop Proceeding, pp65-68, (2011)</a:t>
            </a:r>
          </a:p>
        </p:txBody>
      </p:sp>
    </p:spTree>
    <p:extLst>
      <p:ext uri="{BB962C8B-B14F-4D97-AF65-F5344CB8AC3E}">
        <p14:creationId xmlns:p14="http://schemas.microsoft.com/office/powerpoint/2010/main" val="101795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F4478-0169-471E-C35D-189B09D075D0}"/>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B6A350B8-CEE4-17AC-0405-D6DA95899D09}"/>
              </a:ext>
            </a:extLst>
          </p:cNvPr>
          <p:cNvSpPr>
            <a:spLocks noGrp="1"/>
          </p:cNvSpPr>
          <p:nvPr>
            <p:ph idx="1"/>
          </p:nvPr>
        </p:nvSpPr>
        <p:spPr>
          <a:xfrm>
            <a:off x="262076" y="1058429"/>
            <a:ext cx="11929924" cy="5281028"/>
          </a:xfrm>
        </p:spPr>
        <p:txBody>
          <a:bodyPr/>
          <a:lstStyle/>
          <a:p>
            <a:pPr marL="0" indent="0">
              <a:buNone/>
            </a:pPr>
            <a:r>
              <a:rPr kumimoji="1" lang="ja-JP" altLang="en-US" sz="3600" dirty="0"/>
              <a:t>従来手法と提案手法の比較実験を行う</a:t>
            </a:r>
            <a:endParaRPr kumimoji="1" lang="en-US" altLang="ja-JP" sz="3200" dirty="0"/>
          </a:p>
          <a:p>
            <a:pPr marL="0" indent="0">
              <a:buNone/>
            </a:pPr>
            <a:r>
              <a:rPr kumimoji="1" lang="ja-JP" altLang="en-US" sz="3200" dirty="0"/>
              <a:t>従来手法</a:t>
            </a:r>
            <a:endParaRPr kumimoji="1" lang="en-US" altLang="ja-JP" sz="3200" dirty="0"/>
          </a:p>
          <a:p>
            <a:r>
              <a:rPr lang="ja-JP" altLang="en-US" dirty="0"/>
              <a:t>多次元リストで設計，突然変異で進化</a:t>
            </a:r>
            <a:endParaRPr lang="en-US" altLang="ja-JP" dirty="0"/>
          </a:p>
          <a:p>
            <a:pPr lvl="1"/>
            <a:endParaRPr kumimoji="1" lang="en-US" altLang="ja-JP" sz="2800" dirty="0"/>
          </a:p>
          <a:p>
            <a:pPr marL="0" indent="0">
              <a:buNone/>
            </a:pPr>
            <a:r>
              <a:rPr lang="ja-JP" altLang="en-US" sz="3200" dirty="0"/>
              <a:t>提案手法</a:t>
            </a:r>
            <a:endParaRPr lang="en-US" altLang="ja-JP" sz="3200" dirty="0"/>
          </a:p>
          <a:p>
            <a:r>
              <a:rPr kumimoji="1" lang="ja-JP" altLang="en-US" dirty="0"/>
              <a:t>木構造で設計，突然変異で進化</a:t>
            </a:r>
            <a:endParaRPr kumimoji="1" lang="en-US" altLang="ja-JP" dirty="0"/>
          </a:p>
          <a:p>
            <a:r>
              <a:rPr lang="ja-JP" altLang="en-US" dirty="0"/>
              <a:t>木構造で設計，突然変異と</a:t>
            </a:r>
            <a:r>
              <a:rPr lang="en-US" altLang="ja-JP" dirty="0"/>
              <a:t>Semantic Crossover</a:t>
            </a:r>
            <a:r>
              <a:rPr lang="ja-JP" altLang="en-US" dirty="0"/>
              <a:t>で進化</a:t>
            </a:r>
            <a:endParaRPr kumimoji="1" lang="ja-JP" altLang="en-US" dirty="0"/>
          </a:p>
        </p:txBody>
      </p:sp>
      <p:sp>
        <p:nvSpPr>
          <p:cNvPr id="4" name="スライド番号プレースホルダー 3">
            <a:extLst>
              <a:ext uri="{FF2B5EF4-FFF2-40B4-BE49-F238E27FC236}">
                <a16:creationId xmlns:a16="http://schemas.microsoft.com/office/drawing/2014/main" id="{856F07AE-823D-A2D3-E7D4-4873FE9CC335}"/>
              </a:ext>
            </a:extLst>
          </p:cNvPr>
          <p:cNvSpPr>
            <a:spLocks noGrp="1"/>
          </p:cNvSpPr>
          <p:nvPr>
            <p:ph type="sldNum" sz="quarter" idx="12"/>
          </p:nvPr>
        </p:nvSpPr>
        <p:spPr/>
        <p:txBody>
          <a:bodyPr/>
          <a:lstStyle/>
          <a:p>
            <a:fld id="{F9201FB3-C8C3-4D7B-BF25-A5346046A706}" type="slidenum">
              <a:rPr kumimoji="1" lang="ja-JP" altLang="en-US" smtClean="0"/>
              <a:t>17</a:t>
            </a:fld>
            <a:endParaRPr kumimoji="1" lang="ja-JP" altLang="en-US"/>
          </a:p>
        </p:txBody>
      </p:sp>
    </p:spTree>
    <p:extLst>
      <p:ext uri="{BB962C8B-B14F-4D97-AF65-F5344CB8AC3E}">
        <p14:creationId xmlns:p14="http://schemas.microsoft.com/office/powerpoint/2010/main" val="207020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EE2F6-7F52-75CD-242E-E510F0964775}"/>
              </a:ext>
            </a:extLst>
          </p:cNvPr>
          <p:cNvSpPr>
            <a:spLocks noGrp="1"/>
          </p:cNvSpPr>
          <p:nvPr>
            <p:ph type="title"/>
          </p:nvPr>
        </p:nvSpPr>
        <p:spPr/>
        <p:txBody>
          <a:bodyPr>
            <a:normAutofit/>
          </a:bodyPr>
          <a:lstStyle/>
          <a:p>
            <a:r>
              <a:rPr kumimoji="1" lang="ja-JP" altLang="en-US" dirty="0"/>
              <a:t>実験条件</a:t>
            </a:r>
          </a:p>
        </p:txBody>
      </p:sp>
      <p:sp>
        <p:nvSpPr>
          <p:cNvPr id="3" name="コンテンツ プレースホルダー 2">
            <a:extLst>
              <a:ext uri="{FF2B5EF4-FFF2-40B4-BE49-F238E27FC236}">
                <a16:creationId xmlns:a16="http://schemas.microsoft.com/office/drawing/2014/main" id="{15CF7F6D-9EE1-6BAD-9FF2-0B351CA46DA3}"/>
              </a:ext>
            </a:extLst>
          </p:cNvPr>
          <p:cNvSpPr>
            <a:spLocks noGrp="1"/>
          </p:cNvSpPr>
          <p:nvPr>
            <p:ph idx="1"/>
          </p:nvPr>
        </p:nvSpPr>
        <p:spPr>
          <a:xfrm>
            <a:off x="250501" y="1058429"/>
            <a:ext cx="11662756" cy="5281028"/>
          </a:xfrm>
        </p:spPr>
        <p:txBody>
          <a:bodyPr/>
          <a:lstStyle/>
          <a:p>
            <a:pPr marL="0" indent="0">
              <a:buNone/>
            </a:pPr>
            <a:r>
              <a:rPr lang="ja-JP" altLang="en-US" dirty="0"/>
              <a:t>実験を</a:t>
            </a:r>
            <a:r>
              <a:rPr kumimoji="1" lang="ja-JP" altLang="en-US" dirty="0"/>
              <a:t>下記の条件で</a:t>
            </a:r>
            <a:r>
              <a:rPr kumimoji="1" lang="en-US" altLang="ja-JP" dirty="0"/>
              <a:t>5</a:t>
            </a:r>
            <a:r>
              <a:rPr kumimoji="1" lang="ja-JP" altLang="en-US" dirty="0"/>
              <a:t>回行う</a:t>
            </a:r>
          </a:p>
        </p:txBody>
      </p:sp>
      <p:sp>
        <p:nvSpPr>
          <p:cNvPr id="5" name="スライド番号プレースホルダー 4">
            <a:extLst>
              <a:ext uri="{FF2B5EF4-FFF2-40B4-BE49-F238E27FC236}">
                <a16:creationId xmlns:a16="http://schemas.microsoft.com/office/drawing/2014/main" id="{10C9F19E-0C8A-09F9-97BA-46123AE48F5C}"/>
              </a:ext>
            </a:extLst>
          </p:cNvPr>
          <p:cNvSpPr>
            <a:spLocks noGrp="1"/>
          </p:cNvSpPr>
          <p:nvPr>
            <p:ph type="sldNum" sz="quarter" idx="12"/>
          </p:nvPr>
        </p:nvSpPr>
        <p:spPr/>
        <p:txBody>
          <a:bodyPr/>
          <a:lstStyle/>
          <a:p>
            <a:fld id="{DAB60DCF-2F2A-4B46-AB2B-3ED4879AD37F}" type="slidenum">
              <a:rPr kumimoji="1" lang="ja-JP" altLang="en-US" smtClean="0"/>
              <a:t>18</a:t>
            </a:fld>
            <a:endParaRPr kumimoji="1" lang="ja-JP" altLang="en-US"/>
          </a:p>
        </p:txBody>
      </p:sp>
      <p:graphicFrame>
        <p:nvGraphicFramePr>
          <p:cNvPr id="4" name="表 3">
            <a:extLst>
              <a:ext uri="{FF2B5EF4-FFF2-40B4-BE49-F238E27FC236}">
                <a16:creationId xmlns:a16="http://schemas.microsoft.com/office/drawing/2014/main" id="{F07FFF74-D3DB-F890-E1E7-B25BBF93D8DA}"/>
              </a:ext>
            </a:extLst>
          </p:cNvPr>
          <p:cNvGraphicFramePr>
            <a:graphicFrameLocks noGrp="1"/>
          </p:cNvGraphicFramePr>
          <p:nvPr>
            <p:extLst>
              <p:ext uri="{D42A27DB-BD31-4B8C-83A1-F6EECF244321}">
                <p14:modId xmlns:p14="http://schemas.microsoft.com/office/powerpoint/2010/main" val="2674029476"/>
              </p:ext>
            </p:extLst>
          </p:nvPr>
        </p:nvGraphicFramePr>
        <p:xfrm>
          <a:off x="262076" y="1853957"/>
          <a:ext cx="7261468" cy="3566160"/>
        </p:xfrm>
        <a:graphic>
          <a:graphicData uri="http://schemas.openxmlformats.org/drawingml/2006/table">
            <a:tbl>
              <a:tblPr firstRow="1" bandRow="1">
                <a:tableStyleId>{5C22544A-7EE6-4342-B048-85BDC9FD1C3A}</a:tableStyleId>
              </a:tblPr>
              <a:tblGrid>
                <a:gridCol w="2411144">
                  <a:extLst>
                    <a:ext uri="{9D8B030D-6E8A-4147-A177-3AD203B41FA5}">
                      <a16:colId xmlns:a16="http://schemas.microsoft.com/office/drawing/2014/main" val="930190336"/>
                    </a:ext>
                  </a:extLst>
                </a:gridCol>
                <a:gridCol w="4850324">
                  <a:extLst>
                    <a:ext uri="{9D8B030D-6E8A-4147-A177-3AD203B41FA5}">
                      <a16:colId xmlns:a16="http://schemas.microsoft.com/office/drawing/2014/main" val="2599098059"/>
                    </a:ext>
                  </a:extLst>
                </a:gridCol>
              </a:tblGrid>
              <a:tr h="370840">
                <a:tc>
                  <a:txBody>
                    <a:bodyPr/>
                    <a:lstStyle/>
                    <a:p>
                      <a:r>
                        <a:rPr kumimoji="1" lang="ja-JP" altLang="en-US" sz="2400" b="0" dirty="0">
                          <a:solidFill>
                            <a:sysClr val="windowText" lastClr="000000"/>
                          </a:solidFill>
                        </a:rPr>
                        <a:t>個体数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400" b="0" dirty="0">
                          <a:solidFill>
                            <a:sysClr val="windowText" lastClr="000000"/>
                          </a:solidFill>
                        </a:rPr>
                        <a:t>50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698902"/>
                  </a:ext>
                </a:extLst>
              </a:tr>
              <a:tr h="370840">
                <a:tc>
                  <a:txBody>
                    <a:bodyPr/>
                    <a:lstStyle/>
                    <a:p>
                      <a:r>
                        <a:rPr kumimoji="1" lang="ja-JP" altLang="en-US" sz="2400" b="0" dirty="0">
                          <a:solidFill>
                            <a:sysClr val="windowText" lastClr="000000"/>
                          </a:solidFill>
                        </a:rPr>
                        <a:t>世代数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400" b="0" dirty="0">
                          <a:solidFill>
                            <a:sysClr val="windowText" lastClr="000000"/>
                          </a:solidFill>
                        </a:rPr>
                        <a:t>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749779"/>
                  </a:ext>
                </a:extLst>
              </a:tr>
              <a:tr h="370840">
                <a:tc>
                  <a:txBody>
                    <a:bodyPr/>
                    <a:lstStyle/>
                    <a:p>
                      <a:r>
                        <a:rPr kumimoji="1" lang="ja-JP" altLang="en-US" sz="2400" b="0" dirty="0">
                          <a:solidFill>
                            <a:sysClr val="windowText" lastClr="000000"/>
                          </a:solidFill>
                        </a:rPr>
                        <a:t>初期個体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400" b="0" dirty="0">
                          <a:solidFill>
                            <a:sysClr val="windowText" lastClr="000000"/>
                          </a:solidFill>
                        </a:rPr>
                        <a:t>Momentum,</a:t>
                      </a:r>
                      <a:r>
                        <a:rPr kumimoji="1" lang="ja-JP" altLang="en-US" sz="2400" b="0" dirty="0">
                          <a:solidFill>
                            <a:sysClr val="windowText" lastClr="000000"/>
                          </a:solidFill>
                        </a:rPr>
                        <a:t> </a:t>
                      </a:r>
                      <a:r>
                        <a:rPr kumimoji="1" lang="en-US" altLang="ja-JP" sz="2400" b="0" dirty="0" err="1">
                          <a:solidFill>
                            <a:sysClr val="windowText" lastClr="000000"/>
                          </a:solidFill>
                        </a:rPr>
                        <a:t>RMSProp</a:t>
                      </a:r>
                      <a:r>
                        <a:rPr kumimoji="1" lang="ja-JP" altLang="en-US" sz="2400" b="0" dirty="0">
                          <a:solidFill>
                            <a:sysClr val="windowText" lastClr="000000"/>
                          </a:solidFill>
                        </a:rPr>
                        <a:t>：各</a:t>
                      </a:r>
                      <a:r>
                        <a:rPr kumimoji="1" lang="en-US" altLang="ja-JP" sz="2400" b="0" dirty="0">
                          <a:solidFill>
                            <a:sysClr val="windowText" lastClr="000000"/>
                          </a:solidFill>
                        </a:rPr>
                        <a:t>25</a:t>
                      </a:r>
                      <a:r>
                        <a:rPr kumimoji="1" lang="ja-JP" altLang="en-US" sz="2400" b="0" dirty="0">
                          <a:solidFill>
                            <a:sysClr val="windowText" lastClr="000000"/>
                          </a:solidFill>
                        </a:rPr>
                        <a:t>個体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32780"/>
                  </a:ext>
                </a:extLst>
              </a:tr>
              <a:tr h="370840">
                <a:tc>
                  <a:txBody>
                    <a:bodyPr/>
                    <a:lstStyle/>
                    <a:p>
                      <a:r>
                        <a:rPr kumimoji="1" lang="ja-JP" altLang="en-US" sz="2400" b="0" dirty="0">
                          <a:solidFill>
                            <a:sysClr val="windowText" lastClr="000000"/>
                          </a:solidFill>
                        </a:rPr>
                        <a:t>個体の設計方法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400" b="0" dirty="0">
                          <a:solidFill>
                            <a:sysClr val="windowText" lastClr="000000"/>
                          </a:solidFill>
                        </a:rPr>
                        <a:t>従来 </a:t>
                      </a:r>
                      <a:r>
                        <a:rPr kumimoji="1" lang="en-US" altLang="ja-JP" sz="2400" b="0" dirty="0">
                          <a:solidFill>
                            <a:sysClr val="windowText" lastClr="000000"/>
                          </a:solidFill>
                        </a:rPr>
                        <a:t>: </a:t>
                      </a:r>
                      <a:r>
                        <a:rPr kumimoji="1" lang="ja-JP" altLang="en-US" sz="2400" b="0" dirty="0">
                          <a:solidFill>
                            <a:sysClr val="windowText" lastClr="000000"/>
                          </a:solidFill>
                        </a:rPr>
                        <a:t>リスト </a:t>
                      </a:r>
                      <a:r>
                        <a:rPr kumimoji="1" lang="en-US" altLang="ja-JP" sz="2400" b="0" dirty="0">
                          <a:solidFill>
                            <a:sysClr val="windowText" lastClr="000000"/>
                          </a:solidFill>
                        </a:rPr>
                        <a:t>/ </a:t>
                      </a:r>
                      <a:r>
                        <a:rPr kumimoji="1" lang="ja-JP" altLang="en-US" sz="2400" b="0" dirty="0">
                          <a:solidFill>
                            <a:sysClr val="windowText" lastClr="000000"/>
                          </a:solidFill>
                        </a:rPr>
                        <a:t>提案 </a:t>
                      </a:r>
                      <a:r>
                        <a:rPr kumimoji="1" lang="en-US" altLang="ja-JP" sz="2400" b="0" dirty="0">
                          <a:solidFill>
                            <a:sysClr val="windowText" lastClr="000000"/>
                          </a:solidFill>
                        </a:rPr>
                        <a:t>: </a:t>
                      </a:r>
                      <a:r>
                        <a:rPr kumimoji="1" lang="ja-JP" altLang="en-US" sz="2400" b="0" dirty="0">
                          <a:solidFill>
                            <a:sysClr val="windowText" lastClr="000000"/>
                          </a:solidFill>
                        </a:rPr>
                        <a:t>木構造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136133"/>
                  </a:ext>
                </a:extLst>
              </a:tr>
              <a:tr h="370840">
                <a:tc>
                  <a:txBody>
                    <a:bodyPr/>
                    <a:lstStyle/>
                    <a:p>
                      <a:r>
                        <a:rPr kumimoji="1" lang="ja-JP" altLang="en-US" sz="2400" b="0" dirty="0">
                          <a:solidFill>
                            <a:sysClr val="windowText" lastClr="000000"/>
                          </a:solidFill>
                        </a:rPr>
                        <a:t>選択方法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400" b="0" dirty="0">
                          <a:solidFill>
                            <a:sysClr val="windowText" lastClr="000000"/>
                          </a:solidFill>
                        </a:rPr>
                        <a:t>トーナメント選択 </a:t>
                      </a:r>
                      <a:r>
                        <a:rPr kumimoji="1" lang="en-US" altLang="ja-JP" sz="2400" b="0" dirty="0">
                          <a:solidFill>
                            <a:sysClr val="windowText" lastClr="000000"/>
                          </a:solidFill>
                        </a:rPr>
                        <a:t>: </a:t>
                      </a:r>
                      <a:r>
                        <a:rPr kumimoji="1" lang="ja-JP" altLang="en-US" sz="2400" b="0" dirty="0">
                          <a:solidFill>
                            <a:sysClr val="windowText" lastClr="000000"/>
                          </a:solidFill>
                        </a:rPr>
                        <a:t>サイズ</a:t>
                      </a:r>
                      <a:r>
                        <a:rPr kumimoji="1" lang="en-US" altLang="ja-JP" sz="2400" b="0" dirty="0">
                          <a:solidFill>
                            <a:sysClr val="windowText" lastClr="000000"/>
                          </a:solidFill>
                        </a:rPr>
                        <a:t>2</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8236162"/>
                  </a:ext>
                </a:extLst>
              </a:tr>
              <a:tr h="370840">
                <a:tc>
                  <a:txBody>
                    <a:bodyPr/>
                    <a:lstStyle/>
                    <a:p>
                      <a:r>
                        <a:rPr kumimoji="1" lang="ja-JP" altLang="en-US" sz="2400" b="0" dirty="0">
                          <a:solidFill>
                            <a:sysClr val="windowText" lastClr="000000"/>
                          </a:solidFill>
                        </a:rPr>
                        <a:t>進化手法：確率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400" b="0" dirty="0">
                          <a:solidFill>
                            <a:sysClr val="windowText" lastClr="000000"/>
                          </a:solidFill>
                        </a:rPr>
                        <a:t>Mutate</a:t>
                      </a:r>
                      <a:r>
                        <a:rPr kumimoji="1" lang="ja-JP" altLang="en-US" sz="2400" b="0" dirty="0">
                          <a:solidFill>
                            <a:sysClr val="windowText" lastClr="000000"/>
                          </a:solidFill>
                        </a:rPr>
                        <a:t> </a:t>
                      </a:r>
                      <a:r>
                        <a:rPr kumimoji="1" lang="en-US" altLang="ja-JP" sz="2400" b="0" dirty="0">
                          <a:solidFill>
                            <a:sysClr val="windowText" lastClr="000000"/>
                          </a:solidFill>
                        </a:rPr>
                        <a:t>: 0.2</a:t>
                      </a:r>
                      <a:endParaRPr kumimoji="1" lang="ja-JP" altLang="en-US" sz="2400" b="0" dirty="0">
                        <a:solidFill>
                          <a:sysClr val="windowText" lastClr="000000"/>
                        </a:solidFill>
                      </a:endParaRPr>
                    </a:p>
                    <a:p>
                      <a:r>
                        <a:rPr kumimoji="1" lang="en-US" altLang="ja-JP" sz="2400" b="0" dirty="0">
                          <a:solidFill>
                            <a:sysClr val="windowText" lastClr="000000"/>
                          </a:solidFill>
                        </a:rPr>
                        <a:t>Semantic : 0.8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570069"/>
                  </a:ext>
                </a:extLst>
              </a:tr>
              <a:tr h="370840">
                <a:tc>
                  <a:txBody>
                    <a:bodyPr/>
                    <a:lstStyle/>
                    <a:p>
                      <a:r>
                        <a:rPr kumimoji="1" lang="ja-JP" altLang="en-US" sz="2400" b="0" dirty="0">
                          <a:solidFill>
                            <a:sysClr val="windowText" lastClr="000000"/>
                          </a:solidFill>
                        </a:rPr>
                        <a:t>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400" b="0" dirty="0">
                          <a:solidFill>
                            <a:sysClr val="windowText" lastClr="000000"/>
                          </a:solidFill>
                        </a:rPr>
                        <a:t>CIFAR10</a:t>
                      </a:r>
                      <a:r>
                        <a:rPr kumimoji="1" lang="ja-JP" altLang="en-US" sz="2400" b="0" dirty="0">
                          <a:solidFill>
                            <a:sysClr val="windowText" lastClr="000000"/>
                          </a:solidFill>
                        </a:rPr>
                        <a:t>の分類精度</a:t>
                      </a:r>
                      <a:endParaRPr kumimoji="1" lang="en-US" altLang="ja-JP"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205571"/>
                  </a:ext>
                </a:extLst>
              </a:tr>
            </a:tbl>
          </a:graphicData>
        </a:graphic>
      </p:graphicFrame>
      <p:sp>
        <p:nvSpPr>
          <p:cNvPr id="7" name="テキスト ボックス 6">
            <a:extLst>
              <a:ext uri="{FF2B5EF4-FFF2-40B4-BE49-F238E27FC236}">
                <a16:creationId xmlns:a16="http://schemas.microsoft.com/office/drawing/2014/main" id="{C059C819-4344-BA65-ACC6-CF8F10560F0B}"/>
              </a:ext>
            </a:extLst>
          </p:cNvPr>
          <p:cNvSpPr txBox="1"/>
          <p:nvPr/>
        </p:nvSpPr>
        <p:spPr>
          <a:xfrm>
            <a:off x="262076" y="6437449"/>
            <a:ext cx="9760944" cy="369332"/>
          </a:xfrm>
          <a:prstGeom prst="rect">
            <a:avLst/>
          </a:prstGeom>
          <a:noFill/>
        </p:spPr>
        <p:txBody>
          <a:bodyPr wrap="square">
            <a:spAutoFit/>
          </a:bodyPr>
          <a:lstStyle/>
          <a:p>
            <a:r>
              <a:rPr lang="en-US" altLang="ja-JP" kern="100" dirty="0">
                <a:solidFill>
                  <a:schemeClr val="bg1"/>
                </a:solidFill>
                <a:effectLst/>
                <a:latin typeface="+mn-ea"/>
                <a:cs typeface="Times New Roman" panose="02020603050405020304" pitchFamily="18" charset="0"/>
              </a:rPr>
              <a:t>[2]</a:t>
            </a:r>
            <a:r>
              <a:rPr lang="ja-JP" altLang="ja-JP" kern="100" dirty="0">
                <a:solidFill>
                  <a:schemeClr val="bg1"/>
                </a:solidFill>
                <a:effectLst/>
                <a:latin typeface="+mn-ea"/>
                <a:cs typeface="Times New Roman" panose="02020603050405020304" pitchFamily="18" charset="0"/>
              </a:rPr>
              <a:t>上野祥昌</a:t>
            </a:r>
            <a:r>
              <a:rPr lang="ja-JP" altLang="en-US" kern="100" dirty="0">
                <a:solidFill>
                  <a:schemeClr val="bg1"/>
                </a:solidFill>
                <a:latin typeface="+mn-ea"/>
                <a:cs typeface="Times New Roman" panose="02020603050405020304" pitchFamily="18" charset="0"/>
              </a:rPr>
              <a:t>，</a:t>
            </a:r>
            <a:r>
              <a:rPr lang="en-US" altLang="ja-JP" kern="100" dirty="0">
                <a:solidFill>
                  <a:schemeClr val="bg1"/>
                </a:solidFill>
                <a:latin typeface="+mn-ea"/>
              </a:rPr>
              <a:t>”</a:t>
            </a:r>
            <a:r>
              <a:rPr lang="ja-JP" altLang="ja-JP" kern="100" dirty="0">
                <a:solidFill>
                  <a:schemeClr val="bg1"/>
                </a:solidFill>
                <a:effectLst/>
                <a:latin typeface="+mn-ea"/>
                <a:cs typeface="Times New Roman" panose="02020603050405020304" pitchFamily="18" charset="0"/>
              </a:rPr>
              <a:t>遺伝的プログラミングにおける部分木の意味の類似</a:t>
            </a:r>
            <a:r>
              <a:rPr lang="ja-JP" altLang="en-US" kern="100" dirty="0">
                <a:solidFill>
                  <a:schemeClr val="bg1"/>
                </a:solidFill>
                <a:effectLst/>
                <a:latin typeface="+mn-ea"/>
                <a:cs typeface="Times New Roman" panose="02020603050405020304" pitchFamily="18" charset="0"/>
              </a:rPr>
              <a:t>に</a:t>
            </a:r>
            <a:r>
              <a:rPr lang="ja-JP" altLang="ja-JP" kern="100" dirty="0">
                <a:solidFill>
                  <a:schemeClr val="bg1"/>
                </a:solidFill>
                <a:effectLst/>
                <a:latin typeface="+mn-ea"/>
                <a:cs typeface="Times New Roman" panose="02020603050405020304" pitchFamily="18" charset="0"/>
              </a:rPr>
              <a:t>基づく交叉の提案</a:t>
            </a:r>
            <a:r>
              <a:rPr lang="en-US" altLang="ja-JP" kern="100" dirty="0">
                <a:solidFill>
                  <a:schemeClr val="bg1"/>
                </a:solidFill>
                <a:effectLst/>
                <a:latin typeface="+mn-ea"/>
              </a:rPr>
              <a:t>”</a:t>
            </a:r>
            <a:endParaRPr lang="ja-JP" altLang="en-US" dirty="0">
              <a:solidFill>
                <a:schemeClr val="bg1"/>
              </a:solidFill>
              <a:latin typeface="+mn-ea"/>
            </a:endParaRPr>
          </a:p>
        </p:txBody>
      </p:sp>
      <p:sp>
        <p:nvSpPr>
          <p:cNvPr id="9" name="フローチャート: 処理 8">
            <a:extLst>
              <a:ext uri="{FF2B5EF4-FFF2-40B4-BE49-F238E27FC236}">
                <a16:creationId xmlns:a16="http://schemas.microsoft.com/office/drawing/2014/main" id="{47E97EA2-9A6D-CA62-0DF3-393EFE6FE4BB}"/>
              </a:ext>
            </a:extLst>
          </p:cNvPr>
          <p:cNvSpPr/>
          <p:nvPr/>
        </p:nvSpPr>
        <p:spPr>
          <a:xfrm>
            <a:off x="9177878" y="1461118"/>
            <a:ext cx="1985644" cy="392841"/>
          </a:xfrm>
          <a:prstGeom prst="flowChartProcess">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評価</a:t>
            </a:r>
          </a:p>
        </p:txBody>
      </p:sp>
      <p:sp>
        <p:nvSpPr>
          <p:cNvPr id="10" name="フローチャート: 処理 9">
            <a:extLst>
              <a:ext uri="{FF2B5EF4-FFF2-40B4-BE49-F238E27FC236}">
                <a16:creationId xmlns:a16="http://schemas.microsoft.com/office/drawing/2014/main" id="{24521FC4-A20D-8E73-3E39-5E9FFCC11320}"/>
              </a:ext>
            </a:extLst>
          </p:cNvPr>
          <p:cNvSpPr/>
          <p:nvPr/>
        </p:nvSpPr>
        <p:spPr>
          <a:xfrm>
            <a:off x="9177878" y="2256646"/>
            <a:ext cx="1985644" cy="392841"/>
          </a:xfrm>
          <a:prstGeom prst="flowChartProcess">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個体の選択</a:t>
            </a:r>
          </a:p>
        </p:txBody>
      </p:sp>
      <p:sp>
        <p:nvSpPr>
          <p:cNvPr id="11" name="フローチャート: 処理 10">
            <a:extLst>
              <a:ext uri="{FF2B5EF4-FFF2-40B4-BE49-F238E27FC236}">
                <a16:creationId xmlns:a16="http://schemas.microsoft.com/office/drawing/2014/main" id="{F829393F-6698-FBE4-2BBB-927311624F06}"/>
              </a:ext>
            </a:extLst>
          </p:cNvPr>
          <p:cNvSpPr/>
          <p:nvPr/>
        </p:nvSpPr>
        <p:spPr>
          <a:xfrm>
            <a:off x="9168026" y="5463708"/>
            <a:ext cx="1985644" cy="392841"/>
          </a:xfrm>
          <a:prstGeom prst="flowChartProcess">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突然変異</a:t>
            </a:r>
          </a:p>
        </p:txBody>
      </p:sp>
      <p:sp>
        <p:nvSpPr>
          <p:cNvPr id="14" name="フローチャート: 判断 13">
            <a:extLst>
              <a:ext uri="{FF2B5EF4-FFF2-40B4-BE49-F238E27FC236}">
                <a16:creationId xmlns:a16="http://schemas.microsoft.com/office/drawing/2014/main" id="{71F07C0D-438C-E9F9-4C20-8C854ACD8F91}"/>
              </a:ext>
            </a:extLst>
          </p:cNvPr>
          <p:cNvSpPr/>
          <p:nvPr/>
        </p:nvSpPr>
        <p:spPr>
          <a:xfrm>
            <a:off x="8817656" y="4643468"/>
            <a:ext cx="2686383" cy="496829"/>
          </a:xfrm>
          <a:prstGeom prst="flowChartDecis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確率</a:t>
            </a:r>
            <a:r>
              <a:rPr kumimoji="1" lang="en-US" altLang="ja-JP"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20%</a:t>
            </a:r>
            <a:endPar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endParaRPr>
          </a:p>
        </p:txBody>
      </p:sp>
      <p:cxnSp>
        <p:nvCxnSpPr>
          <p:cNvPr id="17" name="直線コネクタ 16">
            <a:extLst>
              <a:ext uri="{FF2B5EF4-FFF2-40B4-BE49-F238E27FC236}">
                <a16:creationId xmlns:a16="http://schemas.microsoft.com/office/drawing/2014/main" id="{5BDB414A-97F1-345E-CA58-E754B4D69704}"/>
              </a:ext>
            </a:extLst>
          </p:cNvPr>
          <p:cNvCxnSpPr>
            <a:cxnSpLocks/>
            <a:stCxn id="9" idx="2"/>
            <a:endCxn id="10" idx="0"/>
          </p:cNvCxnSpPr>
          <p:nvPr/>
        </p:nvCxnSpPr>
        <p:spPr>
          <a:xfrm>
            <a:off x="10170700" y="1853957"/>
            <a:ext cx="0" cy="402687"/>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14388D73-100D-D399-68FB-2CA20EC517B8}"/>
              </a:ext>
            </a:extLst>
          </p:cNvPr>
          <p:cNvCxnSpPr>
            <a:cxnSpLocks/>
            <a:stCxn id="14" idx="2"/>
            <a:endCxn id="11" idx="0"/>
          </p:cNvCxnSpPr>
          <p:nvPr/>
        </p:nvCxnSpPr>
        <p:spPr>
          <a:xfrm>
            <a:off x="10160848" y="5140297"/>
            <a:ext cx="0" cy="323411"/>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コネクタ: カギ線 19">
            <a:extLst>
              <a:ext uri="{FF2B5EF4-FFF2-40B4-BE49-F238E27FC236}">
                <a16:creationId xmlns:a16="http://schemas.microsoft.com/office/drawing/2014/main" id="{3449945C-FB57-D872-C552-695A9C050009}"/>
              </a:ext>
            </a:extLst>
          </p:cNvPr>
          <p:cNvCxnSpPr>
            <a:cxnSpLocks/>
            <a:stCxn id="11" idx="2"/>
            <a:endCxn id="9" idx="0"/>
          </p:cNvCxnSpPr>
          <p:nvPr/>
        </p:nvCxnSpPr>
        <p:spPr>
          <a:xfrm rot="5400000" flipH="1" flipV="1">
            <a:off x="7968058" y="3653908"/>
            <a:ext cx="4395431" cy="9852"/>
          </a:xfrm>
          <a:prstGeom prst="bentConnector5">
            <a:avLst>
              <a:gd name="adj1" fmla="val -8018"/>
              <a:gd name="adj2" fmla="val -17022188"/>
              <a:gd name="adj3" fmla="val 1052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FCEB7A6-89C2-46B7-8A30-7CA34CCEFF10}"/>
              </a:ext>
            </a:extLst>
          </p:cNvPr>
          <p:cNvSpPr txBox="1"/>
          <p:nvPr/>
        </p:nvSpPr>
        <p:spPr>
          <a:xfrm>
            <a:off x="9999863" y="5112021"/>
            <a:ext cx="737155" cy="207672"/>
          </a:xfrm>
          <a:prstGeom prst="rect">
            <a:avLst/>
          </a:prstGeom>
          <a:noFill/>
        </p:spPr>
        <p:txBody>
          <a:bodyPr wrap="square" rtlCol="0">
            <a:spAutoFit/>
          </a:bodyPr>
          <a:lstStyle/>
          <a:p>
            <a:pPr algn="ctr"/>
            <a:r>
              <a:rPr kumimoji="1" lang="en-US" altLang="ja-JP" dirty="0"/>
              <a:t>YES</a:t>
            </a:r>
            <a:endParaRPr kumimoji="1" lang="ja-JP" altLang="en-US" dirty="0"/>
          </a:p>
        </p:txBody>
      </p:sp>
      <p:sp>
        <p:nvSpPr>
          <p:cNvPr id="30" name="テキスト ボックス 29">
            <a:extLst>
              <a:ext uri="{FF2B5EF4-FFF2-40B4-BE49-F238E27FC236}">
                <a16:creationId xmlns:a16="http://schemas.microsoft.com/office/drawing/2014/main" id="{B4C06A9C-AED0-C725-EED3-5BE6E75B60D8}"/>
              </a:ext>
            </a:extLst>
          </p:cNvPr>
          <p:cNvSpPr txBox="1"/>
          <p:nvPr/>
        </p:nvSpPr>
        <p:spPr>
          <a:xfrm>
            <a:off x="11187677" y="4573742"/>
            <a:ext cx="737155" cy="207672"/>
          </a:xfrm>
          <a:prstGeom prst="rect">
            <a:avLst/>
          </a:prstGeom>
          <a:noFill/>
        </p:spPr>
        <p:txBody>
          <a:bodyPr wrap="square" rtlCol="0">
            <a:spAutoFit/>
          </a:bodyPr>
          <a:lstStyle/>
          <a:p>
            <a:pPr algn="ctr"/>
            <a:r>
              <a:rPr kumimoji="1" lang="en-US" altLang="ja-JP" dirty="0"/>
              <a:t>NO</a:t>
            </a:r>
            <a:endParaRPr kumimoji="1" lang="ja-JP" altLang="en-US" dirty="0"/>
          </a:p>
        </p:txBody>
      </p:sp>
      <p:sp>
        <p:nvSpPr>
          <p:cNvPr id="31" name="フローチャート: 処理 30">
            <a:extLst>
              <a:ext uri="{FF2B5EF4-FFF2-40B4-BE49-F238E27FC236}">
                <a16:creationId xmlns:a16="http://schemas.microsoft.com/office/drawing/2014/main" id="{7C6F7D3C-98BD-71A2-8CDE-BA4608590A8E}"/>
              </a:ext>
            </a:extLst>
          </p:cNvPr>
          <p:cNvSpPr/>
          <p:nvPr/>
        </p:nvSpPr>
        <p:spPr>
          <a:xfrm>
            <a:off x="9176604" y="3881324"/>
            <a:ext cx="1985644" cy="392841"/>
          </a:xfrm>
          <a:prstGeom prst="flowChartProcess">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木の交叉</a:t>
            </a:r>
          </a:p>
        </p:txBody>
      </p:sp>
      <p:cxnSp>
        <p:nvCxnSpPr>
          <p:cNvPr id="32" name="コネクタ: カギ線 31">
            <a:extLst>
              <a:ext uri="{FF2B5EF4-FFF2-40B4-BE49-F238E27FC236}">
                <a16:creationId xmlns:a16="http://schemas.microsoft.com/office/drawing/2014/main" id="{FD1DBDB2-194A-F0EF-3B48-DF1653047782}"/>
              </a:ext>
            </a:extLst>
          </p:cNvPr>
          <p:cNvCxnSpPr>
            <a:cxnSpLocks/>
            <a:stCxn id="38" idx="3"/>
          </p:cNvCxnSpPr>
          <p:nvPr/>
        </p:nvCxnSpPr>
        <p:spPr>
          <a:xfrm flipH="1">
            <a:off x="10160847" y="3265769"/>
            <a:ext cx="1353040" cy="1191931"/>
          </a:xfrm>
          <a:prstGeom prst="bentConnector3">
            <a:avLst>
              <a:gd name="adj1" fmla="val -16895"/>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488F9E23-90C5-E348-6E9E-0F5F9CF1EE67}"/>
              </a:ext>
            </a:extLst>
          </p:cNvPr>
          <p:cNvGrpSpPr/>
          <p:nvPr/>
        </p:nvGrpSpPr>
        <p:grpSpPr>
          <a:xfrm>
            <a:off x="8827504" y="2930850"/>
            <a:ext cx="2989398" cy="732047"/>
            <a:chOff x="3462007" y="3724098"/>
            <a:chExt cx="3820546" cy="1301898"/>
          </a:xfrm>
        </p:grpSpPr>
        <p:sp>
          <p:nvSpPr>
            <p:cNvPr id="38" name="フローチャート: 判断 37">
              <a:extLst>
                <a:ext uri="{FF2B5EF4-FFF2-40B4-BE49-F238E27FC236}">
                  <a16:creationId xmlns:a16="http://schemas.microsoft.com/office/drawing/2014/main" id="{5D58800C-BFF4-C21A-F116-2F873FECCB72}"/>
                </a:ext>
              </a:extLst>
            </p:cNvPr>
            <p:cNvSpPr/>
            <p:nvPr/>
          </p:nvSpPr>
          <p:spPr>
            <a:xfrm>
              <a:off x="3462007" y="3877939"/>
              <a:ext cx="3433283" cy="883578"/>
            </a:xfrm>
            <a:prstGeom prst="flowChartDecis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確率</a:t>
              </a:r>
              <a:r>
                <a:rPr kumimoji="1" lang="en-US" altLang="ja-JP"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rPr>
                <a:t>80%</a:t>
              </a:r>
              <a:endParaRPr kumimoji="1" lang="ja-JP" altLang="en-US" dirty="0">
                <a:solidFill>
                  <a:sysClr val="windowText" lastClr="000000"/>
                </a:solidFill>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4B99DFE0-FC1C-0F41-609F-75BB85E33A56}"/>
                </a:ext>
              </a:extLst>
            </p:cNvPr>
            <p:cNvSpPr txBox="1"/>
            <p:nvPr/>
          </p:nvSpPr>
          <p:spPr>
            <a:xfrm>
              <a:off x="5094050" y="4656665"/>
              <a:ext cx="942109" cy="369331"/>
            </a:xfrm>
            <a:prstGeom prst="rect">
              <a:avLst/>
            </a:prstGeom>
            <a:noFill/>
          </p:spPr>
          <p:txBody>
            <a:bodyPr wrap="square" rtlCol="0">
              <a:spAutoFit/>
            </a:bodyPr>
            <a:lstStyle/>
            <a:p>
              <a:pPr algn="ctr"/>
              <a:r>
                <a:rPr kumimoji="1" lang="en-US" altLang="ja-JP" dirty="0"/>
                <a:t>YES</a:t>
              </a:r>
              <a:endParaRPr kumimoji="1" lang="ja-JP" altLang="en-US" dirty="0"/>
            </a:p>
          </p:txBody>
        </p:sp>
        <p:sp>
          <p:nvSpPr>
            <p:cNvPr id="40" name="テキスト ボックス 39">
              <a:extLst>
                <a:ext uri="{FF2B5EF4-FFF2-40B4-BE49-F238E27FC236}">
                  <a16:creationId xmlns:a16="http://schemas.microsoft.com/office/drawing/2014/main" id="{03FA972B-36AE-419A-8591-FC55909F3B19}"/>
                </a:ext>
              </a:extLst>
            </p:cNvPr>
            <p:cNvSpPr txBox="1"/>
            <p:nvPr/>
          </p:nvSpPr>
          <p:spPr>
            <a:xfrm>
              <a:off x="6340443" y="3724098"/>
              <a:ext cx="942110" cy="369331"/>
            </a:xfrm>
            <a:prstGeom prst="rect">
              <a:avLst/>
            </a:prstGeom>
            <a:noFill/>
          </p:spPr>
          <p:txBody>
            <a:bodyPr wrap="square" rtlCol="0">
              <a:spAutoFit/>
            </a:bodyPr>
            <a:lstStyle/>
            <a:p>
              <a:pPr algn="ctr"/>
              <a:r>
                <a:rPr kumimoji="1" lang="en-US" altLang="ja-JP" dirty="0"/>
                <a:t>NO</a:t>
              </a:r>
              <a:endParaRPr kumimoji="1" lang="ja-JP" altLang="en-US" dirty="0"/>
            </a:p>
          </p:txBody>
        </p:sp>
      </p:grpSp>
      <p:cxnSp>
        <p:nvCxnSpPr>
          <p:cNvPr id="35" name="直線コネクタ 34">
            <a:extLst>
              <a:ext uri="{FF2B5EF4-FFF2-40B4-BE49-F238E27FC236}">
                <a16:creationId xmlns:a16="http://schemas.microsoft.com/office/drawing/2014/main" id="{A0A9F2D5-9C33-81A2-B8F6-21BDCD9F7DB7}"/>
              </a:ext>
            </a:extLst>
          </p:cNvPr>
          <p:cNvCxnSpPr>
            <a:cxnSpLocks/>
            <a:stCxn id="31" idx="2"/>
            <a:endCxn id="14" idx="0"/>
          </p:cNvCxnSpPr>
          <p:nvPr/>
        </p:nvCxnSpPr>
        <p:spPr>
          <a:xfrm flipH="1">
            <a:off x="10160848" y="4274165"/>
            <a:ext cx="8578" cy="36930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951498AD-520F-B961-2C2C-183771FD18B7}"/>
              </a:ext>
            </a:extLst>
          </p:cNvPr>
          <p:cNvCxnSpPr>
            <a:cxnSpLocks/>
            <a:stCxn id="38" idx="2"/>
            <a:endCxn id="31" idx="0"/>
          </p:cNvCxnSpPr>
          <p:nvPr/>
        </p:nvCxnSpPr>
        <p:spPr>
          <a:xfrm flipH="1">
            <a:off x="10169426" y="3514183"/>
            <a:ext cx="1270" cy="367141"/>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E266424F-1A1E-2101-BF14-720087F469E8}"/>
              </a:ext>
            </a:extLst>
          </p:cNvPr>
          <p:cNvCxnSpPr>
            <a:cxnSpLocks/>
            <a:stCxn id="10" idx="2"/>
            <a:endCxn id="38" idx="0"/>
          </p:cNvCxnSpPr>
          <p:nvPr/>
        </p:nvCxnSpPr>
        <p:spPr>
          <a:xfrm flipH="1">
            <a:off x="10170696" y="2649487"/>
            <a:ext cx="4" cy="367866"/>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コネクタ: カギ線 22">
            <a:extLst>
              <a:ext uri="{FF2B5EF4-FFF2-40B4-BE49-F238E27FC236}">
                <a16:creationId xmlns:a16="http://schemas.microsoft.com/office/drawing/2014/main" id="{8F394D65-F5D9-01A1-1651-E10EE2B589F3}"/>
              </a:ext>
            </a:extLst>
          </p:cNvPr>
          <p:cNvCxnSpPr>
            <a:cxnSpLocks/>
            <a:stCxn id="14" idx="3"/>
          </p:cNvCxnSpPr>
          <p:nvPr/>
        </p:nvCxnSpPr>
        <p:spPr>
          <a:xfrm flipH="1">
            <a:off x="10160847" y="4891883"/>
            <a:ext cx="1343192" cy="1156492"/>
          </a:xfrm>
          <a:prstGeom prst="bentConnector3">
            <a:avLst>
              <a:gd name="adj1" fmla="val -17019"/>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805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73366-E5DF-C627-A2B0-9AFDB01B4F15}"/>
              </a:ext>
            </a:extLst>
          </p:cNvPr>
          <p:cNvSpPr>
            <a:spLocks noGrp="1"/>
          </p:cNvSpPr>
          <p:nvPr>
            <p:ph type="title"/>
          </p:nvPr>
        </p:nvSpPr>
        <p:spPr/>
        <p:txBody>
          <a:bodyPr>
            <a:normAutofit/>
          </a:bodyPr>
          <a:lstStyle/>
          <a:p>
            <a:r>
              <a:rPr kumimoji="1" lang="ja-JP" altLang="en-US" dirty="0"/>
              <a:t>実験条件：探索空間の作成</a:t>
            </a:r>
          </a:p>
        </p:txBody>
      </p:sp>
      <p:graphicFrame>
        <p:nvGraphicFramePr>
          <p:cNvPr id="4" name="コンテンツ プレースホルダー 3">
            <a:extLst>
              <a:ext uri="{FF2B5EF4-FFF2-40B4-BE49-F238E27FC236}">
                <a16:creationId xmlns:a16="http://schemas.microsoft.com/office/drawing/2014/main" id="{96DC686B-0554-DC54-7DD0-2BA25317486F}"/>
              </a:ext>
            </a:extLst>
          </p:cNvPr>
          <p:cNvGraphicFramePr>
            <a:graphicFrameLocks noGrp="1"/>
          </p:cNvGraphicFramePr>
          <p:nvPr>
            <p:ph idx="1"/>
            <p:extLst>
              <p:ext uri="{D42A27DB-BD31-4B8C-83A1-F6EECF244321}">
                <p14:modId xmlns:p14="http://schemas.microsoft.com/office/powerpoint/2010/main" val="3150651137"/>
              </p:ext>
            </p:extLst>
          </p:nvPr>
        </p:nvGraphicFramePr>
        <p:xfrm>
          <a:off x="653345" y="1467464"/>
          <a:ext cx="10880218" cy="1981200"/>
        </p:xfrm>
        <a:graphic>
          <a:graphicData uri="http://schemas.openxmlformats.org/drawingml/2006/table">
            <a:tbl>
              <a:tblPr firstRow="1" bandRow="1">
                <a:tableStyleId>{5C22544A-7EE6-4342-B048-85BDC9FD1C3A}</a:tableStyleId>
              </a:tblPr>
              <a:tblGrid>
                <a:gridCol w="2067243">
                  <a:extLst>
                    <a:ext uri="{9D8B030D-6E8A-4147-A177-3AD203B41FA5}">
                      <a16:colId xmlns:a16="http://schemas.microsoft.com/office/drawing/2014/main" val="69002231"/>
                    </a:ext>
                  </a:extLst>
                </a:gridCol>
                <a:gridCol w="8812975">
                  <a:extLst>
                    <a:ext uri="{9D8B030D-6E8A-4147-A177-3AD203B41FA5}">
                      <a16:colId xmlns:a16="http://schemas.microsoft.com/office/drawing/2014/main" val="1524573470"/>
                    </a:ext>
                  </a:extLst>
                </a:gridCol>
              </a:tblGrid>
              <a:tr h="370840">
                <a:tc gridSpan="2">
                  <a:txBody>
                    <a:bodyPr/>
                    <a:lstStyle/>
                    <a:p>
                      <a:pPr algn="ctr"/>
                      <a:r>
                        <a:rPr kumimoji="1" lang="ja-JP" altLang="en-US" sz="2800" b="0" dirty="0">
                          <a:solidFill>
                            <a:sysClr val="windowText" lastClr="000000"/>
                          </a:solidFill>
                        </a:rPr>
                        <a:t>関数ノードの要素：数学演算子</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2219972768"/>
                  </a:ext>
                </a:extLst>
              </a:tr>
              <a:tr h="370840">
                <a:tc>
                  <a:txBody>
                    <a:bodyPr/>
                    <a:lstStyle/>
                    <a:p>
                      <a:pPr algn="ctr"/>
                      <a:r>
                        <a:rPr kumimoji="1" lang="ja-JP" altLang="en-US" sz="2800" b="0" dirty="0">
                          <a:solidFill>
                            <a:sysClr val="windowText" lastClr="000000"/>
                          </a:solidFill>
                        </a:rPr>
                        <a:t>単項演算子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800" b="0" dirty="0">
                          <a:solidFill>
                            <a:sysClr val="windowText" lastClr="000000"/>
                          </a:solidFill>
                        </a:rPr>
                        <a:t>三角関数，逆三角関数，双曲線関数，</a:t>
                      </a:r>
                      <a:br>
                        <a:rPr kumimoji="1" lang="en-US" altLang="ja-JP" sz="2800" b="0" dirty="0">
                          <a:solidFill>
                            <a:sysClr val="windowText" lastClr="000000"/>
                          </a:solidFill>
                        </a:rPr>
                      </a:br>
                      <a:r>
                        <a:rPr kumimoji="1" lang="ja-JP" altLang="en-US" sz="2800" b="0" dirty="0">
                          <a:solidFill>
                            <a:sysClr val="windowText" lastClr="000000"/>
                          </a:solidFill>
                        </a:rPr>
                        <a:t>逆双曲線関数，符号関数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736730"/>
                  </a:ext>
                </a:extLst>
              </a:tr>
              <a:tr h="370840">
                <a:tc>
                  <a:txBody>
                    <a:bodyPr/>
                    <a:lstStyle/>
                    <a:p>
                      <a:pPr algn="ctr"/>
                      <a:r>
                        <a:rPr kumimoji="1" lang="ja-JP" altLang="en-US" sz="2800" b="0" dirty="0">
                          <a:solidFill>
                            <a:sysClr val="windowText" lastClr="000000"/>
                          </a:solidFill>
                        </a:rPr>
                        <a:t>二項演算子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800" b="0" dirty="0">
                          <a:solidFill>
                            <a:sysClr val="windowText" lastClr="000000"/>
                          </a:solidFill>
                        </a:rPr>
                        <a:t>四則演算，指数関数，対数関数，最大値，最小値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6164562"/>
                  </a:ext>
                </a:extLst>
              </a:tr>
            </a:tbl>
          </a:graphicData>
        </a:graphic>
      </p:graphicFrame>
      <p:sp>
        <p:nvSpPr>
          <p:cNvPr id="3" name="スライド番号プレースホルダー 2">
            <a:extLst>
              <a:ext uri="{FF2B5EF4-FFF2-40B4-BE49-F238E27FC236}">
                <a16:creationId xmlns:a16="http://schemas.microsoft.com/office/drawing/2014/main" id="{5518B63A-EFEE-905A-4D9E-DF83A43E6F65}"/>
              </a:ext>
            </a:extLst>
          </p:cNvPr>
          <p:cNvSpPr>
            <a:spLocks noGrp="1"/>
          </p:cNvSpPr>
          <p:nvPr>
            <p:ph type="sldNum" sz="quarter" idx="12"/>
          </p:nvPr>
        </p:nvSpPr>
        <p:spPr/>
        <p:txBody>
          <a:bodyPr/>
          <a:lstStyle/>
          <a:p>
            <a:fld id="{DAB60DCF-2F2A-4B46-AB2B-3ED4879AD37F}"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173CA2C4-2936-E349-1DFC-FA8DA7A1A727}"/>
                  </a:ext>
                </a:extLst>
              </p:cNvPr>
              <p:cNvGraphicFramePr>
                <a:graphicFrameLocks noGrp="1"/>
              </p:cNvGraphicFramePr>
              <p:nvPr>
                <p:extLst>
                  <p:ext uri="{D42A27DB-BD31-4B8C-83A1-F6EECF244321}">
                    <p14:modId xmlns:p14="http://schemas.microsoft.com/office/powerpoint/2010/main" val="712517153"/>
                  </p:ext>
                </p:extLst>
              </p:nvPr>
            </p:nvGraphicFramePr>
            <p:xfrm>
              <a:off x="653345" y="3869766"/>
              <a:ext cx="10880218" cy="1981200"/>
            </p:xfrm>
            <a:graphic>
              <a:graphicData uri="http://schemas.openxmlformats.org/drawingml/2006/table">
                <a:tbl>
                  <a:tblPr firstRow="1" bandRow="1">
                    <a:tableStyleId>{5C22544A-7EE6-4342-B048-85BDC9FD1C3A}</a:tableStyleId>
                  </a:tblPr>
                  <a:tblGrid>
                    <a:gridCol w="2067243">
                      <a:extLst>
                        <a:ext uri="{9D8B030D-6E8A-4147-A177-3AD203B41FA5}">
                          <a16:colId xmlns:a16="http://schemas.microsoft.com/office/drawing/2014/main" val="2719194506"/>
                        </a:ext>
                      </a:extLst>
                    </a:gridCol>
                    <a:gridCol w="8812975">
                      <a:extLst>
                        <a:ext uri="{9D8B030D-6E8A-4147-A177-3AD203B41FA5}">
                          <a16:colId xmlns:a16="http://schemas.microsoft.com/office/drawing/2014/main" val="2372955728"/>
                        </a:ext>
                      </a:extLst>
                    </a:gridCol>
                  </a:tblGrid>
                  <a:tr h="370840">
                    <a:tc gridSpan="2">
                      <a:txBody>
                        <a:bodyPr/>
                        <a:lstStyle/>
                        <a:p>
                          <a:pPr algn="ctr"/>
                          <a:r>
                            <a:rPr kumimoji="1" lang="ja-JP" altLang="en-US" sz="2800" b="0" dirty="0">
                              <a:solidFill>
                                <a:sysClr val="windowText" lastClr="000000"/>
                              </a:solidFill>
                            </a:rPr>
                            <a:t>葉ノードの要素：引数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95775578"/>
                      </a:ext>
                    </a:extLst>
                  </a:tr>
                  <a:tr h="370840">
                    <a:tc>
                      <a:txBody>
                        <a:bodyPr/>
                        <a:lstStyle/>
                        <a:p>
                          <a:pPr algn="ctr"/>
                          <a:r>
                            <a:rPr kumimoji="1" lang="ja-JP" altLang="en-US" sz="2800" b="0" dirty="0">
                              <a:solidFill>
                                <a:sysClr val="windowText" lastClr="000000"/>
                              </a:solidFill>
                            </a:rPr>
                            <a:t>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ja-JP" sz="2800" kern="1200" dirty="0">
                              <a:solidFill>
                                <a:schemeClr val="dk1"/>
                              </a:solidFill>
                              <a:effectLst/>
                              <a:latin typeface="+mn-lt"/>
                              <a:ea typeface="+mn-ea"/>
                              <a:cs typeface="+mn-cs"/>
                            </a:rPr>
                            <a:t>各ノードの出力，イテレーション</a:t>
                          </a:r>
                          <a14:m>
                            <m:oMath xmlns:m="http://schemas.openxmlformats.org/officeDocument/2006/math">
                              <m:r>
                                <a:rPr kumimoji="1" lang="en-US" altLang="ja-JP" sz="2800" i="1" kern="1200">
                                  <a:solidFill>
                                    <a:schemeClr val="dk1"/>
                                  </a:solidFill>
                                  <a:effectLst/>
                                  <a:latin typeface="Cambria Math" panose="02040503050406030204" pitchFamily="18" charset="0"/>
                                  <a:ea typeface="+mn-ea"/>
                                  <a:cs typeface="+mn-cs"/>
                                </a:rPr>
                                <m:t>𝑡</m:t>
                              </m:r>
                              <m:r>
                                <a:rPr kumimoji="1" lang="ja-JP" altLang="en-US" sz="2800" i="1" kern="1200">
                                  <a:solidFill>
                                    <a:schemeClr val="dk1"/>
                                  </a:solidFill>
                                  <a:effectLst/>
                                  <a:latin typeface="Cambria Math" panose="02040503050406030204" pitchFamily="18" charset="0"/>
                                  <a:ea typeface="+mn-ea"/>
                                  <a:cs typeface="+mn-cs"/>
                                </a:rPr>
                                <m:t>，</m:t>
                              </m:r>
                            </m:oMath>
                          </a14:m>
                          <a:r>
                            <a:rPr kumimoji="1" lang="ja-JP" altLang="ja-JP" sz="2800" kern="1200" dirty="0">
                              <a:solidFill>
                                <a:schemeClr val="dk1"/>
                              </a:solidFill>
                              <a:effectLst/>
                              <a:latin typeface="+mn-lt"/>
                              <a:ea typeface="+mn-ea"/>
                              <a:cs typeface="+mn-cs"/>
                            </a:rPr>
                            <a:t>パラメータ</a:t>
                          </a:r>
                          <a14:m>
                            <m:oMath xmlns:m="http://schemas.openxmlformats.org/officeDocument/2006/math">
                              <m:sSub>
                                <m:sSubPr>
                                  <m:ctrlPr>
                                    <a:rPr kumimoji="1" lang="ja-JP" altLang="ja-JP" sz="2800" b="1" i="1" kern="1200">
                                      <a:solidFill>
                                        <a:schemeClr val="dk1"/>
                                      </a:solidFill>
                                      <a:effectLst/>
                                      <a:latin typeface="Cambria Math" panose="02040503050406030204" pitchFamily="18" charset="0"/>
                                      <a:ea typeface="+mn-ea"/>
                                      <a:cs typeface="+mn-cs"/>
                                    </a:rPr>
                                  </m:ctrlPr>
                                </m:sSubPr>
                                <m:e>
                                  <m:r>
                                    <a:rPr kumimoji="1" lang="en-US" altLang="ja-JP" sz="2800" b="1" i="0" kern="1200">
                                      <a:solidFill>
                                        <a:schemeClr val="dk1"/>
                                      </a:solidFill>
                                      <a:effectLst/>
                                      <a:latin typeface="Cambria Math" panose="02040503050406030204" pitchFamily="18" charset="0"/>
                                      <a:ea typeface="+mn-ea"/>
                                      <a:cs typeface="+mn-cs"/>
                                    </a:rPr>
                                    <m:t>𝐰</m:t>
                                  </m:r>
                                </m:e>
                                <m:sub>
                                  <m:r>
                                    <a:rPr kumimoji="1" lang="en-US" altLang="ja-JP" sz="2800" i="1" kern="1200">
                                      <a:solidFill>
                                        <a:schemeClr val="dk1"/>
                                      </a:solidFill>
                                      <a:effectLst/>
                                      <a:latin typeface="Cambria Math" panose="02040503050406030204" pitchFamily="18" charset="0"/>
                                      <a:ea typeface="+mn-ea"/>
                                      <a:cs typeface="+mn-cs"/>
                                    </a:rPr>
                                    <m:t>𝑡</m:t>
                                  </m:r>
                                </m:sub>
                              </m:sSub>
                            </m:oMath>
                          </a14:m>
                          <a:r>
                            <a:rPr kumimoji="1" lang="ja-JP" altLang="ja-JP" sz="2800" kern="1200" dirty="0">
                              <a:solidFill>
                                <a:schemeClr val="dk1"/>
                              </a:solidFill>
                              <a:effectLst/>
                              <a:latin typeface="+mn-lt"/>
                              <a:ea typeface="+mn-ea"/>
                              <a:cs typeface="+mn-cs"/>
                            </a:rPr>
                            <a:t>，勾配</a:t>
                          </a:r>
                          <a14:m>
                            <m:oMath xmlns:m="http://schemas.openxmlformats.org/officeDocument/2006/math">
                              <m:sSub>
                                <m:sSubPr>
                                  <m:ctrlPr>
                                    <a:rPr kumimoji="1" lang="ja-JP" altLang="ja-JP" sz="2800" b="1" i="1" kern="1200" smtClean="0">
                                      <a:solidFill>
                                        <a:schemeClr val="dk1"/>
                                      </a:solidFill>
                                      <a:effectLst/>
                                      <a:latin typeface="Cambria Math" panose="02040503050406030204" pitchFamily="18" charset="0"/>
                                      <a:ea typeface="+mn-ea"/>
                                      <a:cs typeface="+mn-cs"/>
                                    </a:rPr>
                                  </m:ctrlPr>
                                </m:sSubPr>
                                <m:e>
                                  <m:r>
                                    <a:rPr kumimoji="1" lang="en-US" altLang="ja-JP" sz="2800" b="1" i="0" kern="1200" smtClean="0">
                                      <a:solidFill>
                                        <a:schemeClr val="dk1"/>
                                      </a:solidFill>
                                      <a:effectLst/>
                                      <a:latin typeface="Cambria Math" panose="02040503050406030204" pitchFamily="18" charset="0"/>
                                      <a:ea typeface="+mn-ea"/>
                                      <a:cs typeface="+mn-cs"/>
                                    </a:rPr>
                                    <m:t>𝐠</m:t>
                                  </m:r>
                                </m:e>
                                <m:sub>
                                  <m:r>
                                    <a:rPr kumimoji="1" lang="en-US" altLang="ja-JP" sz="2800" i="1" kern="1200">
                                      <a:solidFill>
                                        <a:schemeClr val="dk1"/>
                                      </a:solidFill>
                                      <a:effectLst/>
                                      <a:latin typeface="Cambria Math" panose="02040503050406030204" pitchFamily="18" charset="0"/>
                                      <a:ea typeface="+mn-ea"/>
                                      <a:cs typeface="+mn-cs"/>
                                    </a:rPr>
                                    <m:t>𝑡</m:t>
                                  </m:r>
                                </m:sub>
                              </m:sSub>
                            </m:oMath>
                          </a14:m>
                          <a:endParaRPr kumimoji="1" lang="ja-JP" altLang="en-US" sz="2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8956291"/>
                      </a:ext>
                    </a:extLst>
                  </a:tr>
                  <a:tr h="370840">
                    <a:tc>
                      <a:txBody>
                        <a:bodyPr/>
                        <a:lstStyle/>
                        <a:p>
                          <a:pPr algn="ctr"/>
                          <a:r>
                            <a:rPr kumimoji="1" lang="ja-JP" altLang="en-US" sz="2800" b="0" dirty="0">
                              <a:solidFill>
                                <a:sysClr val="windowText" lastClr="000000"/>
                              </a:solidFill>
                            </a:rPr>
                            <a:t>定数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800" b="0" dirty="0">
                              <a:solidFill>
                                <a:sysClr val="windowText" lastClr="000000"/>
                              </a:solidFill>
                            </a:rPr>
                            <a:t>正規乱数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697580"/>
                      </a:ext>
                    </a:extLst>
                  </a:tr>
                </a:tbl>
              </a:graphicData>
            </a:graphic>
          </p:graphicFrame>
        </mc:Choice>
        <mc:Fallback xmlns="">
          <p:graphicFrame>
            <p:nvGraphicFramePr>
              <p:cNvPr id="5" name="表 4">
                <a:extLst>
                  <a:ext uri="{FF2B5EF4-FFF2-40B4-BE49-F238E27FC236}">
                    <a16:creationId xmlns:a16="http://schemas.microsoft.com/office/drawing/2014/main" id="{173CA2C4-2936-E349-1DFC-FA8DA7A1A727}"/>
                  </a:ext>
                </a:extLst>
              </p:cNvPr>
              <p:cNvGraphicFramePr>
                <a:graphicFrameLocks noGrp="1"/>
              </p:cNvGraphicFramePr>
              <p:nvPr>
                <p:extLst>
                  <p:ext uri="{D42A27DB-BD31-4B8C-83A1-F6EECF244321}">
                    <p14:modId xmlns:p14="http://schemas.microsoft.com/office/powerpoint/2010/main" val="712517153"/>
                  </p:ext>
                </p:extLst>
              </p:nvPr>
            </p:nvGraphicFramePr>
            <p:xfrm>
              <a:off x="653345" y="3869766"/>
              <a:ext cx="10880218" cy="1981200"/>
            </p:xfrm>
            <a:graphic>
              <a:graphicData uri="http://schemas.openxmlformats.org/drawingml/2006/table">
                <a:tbl>
                  <a:tblPr firstRow="1" bandRow="1">
                    <a:tableStyleId>{5C22544A-7EE6-4342-B048-85BDC9FD1C3A}</a:tableStyleId>
                  </a:tblPr>
                  <a:tblGrid>
                    <a:gridCol w="2067243">
                      <a:extLst>
                        <a:ext uri="{9D8B030D-6E8A-4147-A177-3AD203B41FA5}">
                          <a16:colId xmlns:a16="http://schemas.microsoft.com/office/drawing/2014/main" val="2719194506"/>
                        </a:ext>
                      </a:extLst>
                    </a:gridCol>
                    <a:gridCol w="8812975">
                      <a:extLst>
                        <a:ext uri="{9D8B030D-6E8A-4147-A177-3AD203B41FA5}">
                          <a16:colId xmlns:a16="http://schemas.microsoft.com/office/drawing/2014/main" val="2372955728"/>
                        </a:ext>
                      </a:extLst>
                    </a:gridCol>
                  </a:tblGrid>
                  <a:tr h="518160">
                    <a:tc gridSpan="2">
                      <a:txBody>
                        <a:bodyPr/>
                        <a:lstStyle/>
                        <a:p>
                          <a:pPr algn="ctr"/>
                          <a:r>
                            <a:rPr kumimoji="1" lang="ja-JP" altLang="en-US" sz="2800" b="0" dirty="0">
                              <a:solidFill>
                                <a:sysClr val="windowText" lastClr="000000"/>
                              </a:solidFill>
                            </a:rPr>
                            <a:t>葉ノードの要素：引数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95775578"/>
                      </a:ext>
                    </a:extLst>
                  </a:tr>
                  <a:tr h="944880">
                    <a:tc>
                      <a:txBody>
                        <a:bodyPr/>
                        <a:lstStyle/>
                        <a:p>
                          <a:pPr algn="ctr"/>
                          <a:r>
                            <a:rPr kumimoji="1" lang="ja-JP" altLang="en-US" sz="2800" b="0" dirty="0">
                              <a:solidFill>
                                <a:sysClr val="windowText" lastClr="000000"/>
                              </a:solidFill>
                            </a:rPr>
                            <a:t>変数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513" t="-62821" r="-207" b="-70513"/>
                          </a:stretch>
                        </a:blipFill>
                      </a:tcPr>
                    </a:tc>
                    <a:extLst>
                      <a:ext uri="{0D108BD9-81ED-4DB2-BD59-A6C34878D82A}">
                        <a16:rowId xmlns:a16="http://schemas.microsoft.com/office/drawing/2014/main" val="1028956291"/>
                      </a:ext>
                    </a:extLst>
                  </a:tr>
                  <a:tr h="518160">
                    <a:tc>
                      <a:txBody>
                        <a:bodyPr/>
                        <a:lstStyle/>
                        <a:p>
                          <a:pPr algn="ctr"/>
                          <a:r>
                            <a:rPr kumimoji="1" lang="ja-JP" altLang="en-US" sz="2800" b="0" dirty="0">
                              <a:solidFill>
                                <a:sysClr val="windowText" lastClr="000000"/>
                              </a:solidFill>
                            </a:rPr>
                            <a:t>定数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800" b="0" dirty="0">
                              <a:solidFill>
                                <a:sysClr val="windowText" lastClr="000000"/>
                              </a:solidFill>
                            </a:rPr>
                            <a:t>正規乱数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697580"/>
                      </a:ext>
                    </a:extLst>
                  </a:tr>
                </a:tbl>
              </a:graphicData>
            </a:graphic>
          </p:graphicFrame>
        </mc:Fallback>
      </mc:AlternateContent>
    </p:spTree>
    <p:extLst>
      <p:ext uri="{BB962C8B-B14F-4D97-AF65-F5344CB8AC3E}">
        <p14:creationId xmlns:p14="http://schemas.microsoft.com/office/powerpoint/2010/main" val="90313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BE31A-6980-39A0-ABA7-258F81F8108B}"/>
              </a:ext>
            </a:extLst>
          </p:cNvPr>
          <p:cNvSpPr>
            <a:spLocks noGrp="1"/>
          </p:cNvSpPr>
          <p:nvPr>
            <p:ph type="title"/>
          </p:nvPr>
        </p:nvSpPr>
        <p:spPr/>
        <p:txBody>
          <a:bodyPr>
            <a:normAutofit/>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17B485C3-8E31-D681-EB20-56DB5B7DDA0E}"/>
              </a:ext>
            </a:extLst>
          </p:cNvPr>
          <p:cNvSpPr>
            <a:spLocks noGrp="1"/>
          </p:cNvSpPr>
          <p:nvPr>
            <p:ph idx="1"/>
          </p:nvPr>
        </p:nvSpPr>
        <p:spPr/>
        <p:txBody>
          <a:bodyPr>
            <a:normAutofit/>
          </a:bodyPr>
          <a:lstStyle/>
          <a:p>
            <a:pPr marL="0" indent="0">
              <a:buNone/>
            </a:pPr>
            <a:r>
              <a:rPr kumimoji="1" lang="ja-JP" altLang="en-US" dirty="0"/>
              <a:t>近年，様々な分野で</a:t>
            </a:r>
            <a:r>
              <a:rPr lang="ja-JP" altLang="en-US" dirty="0"/>
              <a:t>ニューラルネットワーク</a:t>
            </a:r>
            <a:r>
              <a:rPr lang="en-US" altLang="ja-JP" dirty="0"/>
              <a:t>(NN)</a:t>
            </a:r>
            <a:r>
              <a:rPr kumimoji="1" lang="ja-JP" altLang="en-US" dirty="0"/>
              <a:t>が</a:t>
            </a:r>
            <a:br>
              <a:rPr kumimoji="1" lang="en-US" altLang="ja-JP" dirty="0"/>
            </a:br>
            <a:r>
              <a:rPr kumimoji="1" lang="ja-JP" altLang="en-US" dirty="0"/>
              <a:t>活用されている</a:t>
            </a:r>
            <a:endParaRPr kumimoji="1" lang="en-US" altLang="ja-JP" dirty="0"/>
          </a:p>
          <a:p>
            <a:pPr marL="457200" lvl="1" indent="0">
              <a:buNone/>
            </a:pPr>
            <a:endParaRPr kumimoji="1" lang="en-US" altLang="ja-JP" sz="2800" dirty="0"/>
          </a:p>
          <a:p>
            <a:endParaRPr lang="en-US" altLang="ja-JP" dirty="0"/>
          </a:p>
          <a:p>
            <a:endParaRPr kumimoji="1" lang="en-US" altLang="ja-JP" dirty="0"/>
          </a:p>
          <a:p>
            <a:pPr marL="0" indent="0">
              <a:buNone/>
            </a:pPr>
            <a:endParaRPr lang="en-US" altLang="ja-JP" dirty="0"/>
          </a:p>
          <a:p>
            <a:pPr marL="0" indent="0">
              <a:buNone/>
            </a:pPr>
            <a:endParaRPr lang="en-US" altLang="ja-JP" dirty="0"/>
          </a:p>
          <a:p>
            <a:pPr marL="0" indent="0">
              <a:buNone/>
            </a:pPr>
            <a:r>
              <a:rPr lang="ja-JP" altLang="en-US" spc="-100" dirty="0"/>
              <a:t>学習に用いられる勾配法に基づく最適化アルゴリズムが日々提案される</a:t>
            </a:r>
            <a:endParaRPr lang="en-US" altLang="ja-JP" spc="-100" dirty="0"/>
          </a:p>
          <a:p>
            <a:r>
              <a:rPr lang="ja-JP" altLang="en-US" spc="-100" dirty="0"/>
              <a:t>進化計算を用いて</a:t>
            </a:r>
            <a:r>
              <a:rPr lang="ja-JP" altLang="en-US" spc="-100" dirty="0">
                <a:solidFill>
                  <a:srgbClr val="FF0000"/>
                </a:solidFill>
              </a:rPr>
              <a:t>自動設計</a:t>
            </a:r>
            <a:r>
              <a:rPr lang="ja-JP" altLang="en-US" spc="-100" dirty="0"/>
              <a:t>された最適化アルゴリズムもある</a:t>
            </a:r>
            <a:endParaRPr lang="en-US" altLang="ja-JP" spc="-100" dirty="0"/>
          </a:p>
          <a:p>
            <a:endParaRPr kumimoji="1" lang="ja-JP" altLang="en-US" spc="-100" dirty="0"/>
          </a:p>
        </p:txBody>
      </p:sp>
      <p:sp>
        <p:nvSpPr>
          <p:cNvPr id="4" name="スライド番号プレースホルダー 3">
            <a:extLst>
              <a:ext uri="{FF2B5EF4-FFF2-40B4-BE49-F238E27FC236}">
                <a16:creationId xmlns:a16="http://schemas.microsoft.com/office/drawing/2014/main" id="{3FA72478-FA1C-800A-033B-0B51A85A00CF}"/>
              </a:ext>
            </a:extLst>
          </p:cNvPr>
          <p:cNvSpPr>
            <a:spLocks noGrp="1"/>
          </p:cNvSpPr>
          <p:nvPr>
            <p:ph type="sldNum" sz="quarter" idx="12"/>
          </p:nvPr>
        </p:nvSpPr>
        <p:spPr/>
        <p:txBody>
          <a:bodyPr/>
          <a:lstStyle/>
          <a:p>
            <a:fld id="{DAB60DCF-2F2A-4B46-AB2B-3ED4879AD37F}" type="slidenum">
              <a:rPr kumimoji="1" lang="ja-JP" altLang="en-US" smtClean="0"/>
              <a:t>2</a:t>
            </a:fld>
            <a:endParaRPr kumimoji="1" lang="ja-JP" altLang="en-US"/>
          </a:p>
        </p:txBody>
      </p:sp>
      <p:grpSp>
        <p:nvGrpSpPr>
          <p:cNvPr id="7" name="グループ化 6">
            <a:extLst>
              <a:ext uri="{FF2B5EF4-FFF2-40B4-BE49-F238E27FC236}">
                <a16:creationId xmlns:a16="http://schemas.microsoft.com/office/drawing/2014/main" id="{3601178E-6A44-D353-70E9-A3F791556C56}"/>
              </a:ext>
            </a:extLst>
          </p:cNvPr>
          <p:cNvGrpSpPr/>
          <p:nvPr/>
        </p:nvGrpSpPr>
        <p:grpSpPr>
          <a:xfrm>
            <a:off x="916353" y="1544204"/>
            <a:ext cx="11008479" cy="3163065"/>
            <a:chOff x="1072055" y="1058429"/>
            <a:chExt cx="11008479" cy="3163065"/>
          </a:xfrm>
          <a:solidFill>
            <a:srgbClr val="0070C0"/>
          </a:solidFill>
        </p:grpSpPr>
        <p:grpSp>
          <p:nvGrpSpPr>
            <p:cNvPr id="30" name="グループ化 29">
              <a:extLst>
                <a:ext uri="{FF2B5EF4-FFF2-40B4-BE49-F238E27FC236}">
                  <a16:creationId xmlns:a16="http://schemas.microsoft.com/office/drawing/2014/main" id="{78D112EE-9F73-B66D-05E6-BC99E2F67516}"/>
                </a:ext>
              </a:extLst>
            </p:cNvPr>
            <p:cNvGrpSpPr/>
            <p:nvPr/>
          </p:nvGrpSpPr>
          <p:grpSpPr>
            <a:xfrm>
              <a:off x="1072055" y="2004466"/>
              <a:ext cx="7467440" cy="1942454"/>
              <a:chOff x="1137413" y="2095555"/>
              <a:chExt cx="7467440" cy="1942454"/>
            </a:xfrm>
            <a:grpFill/>
          </p:grpSpPr>
          <p:sp>
            <p:nvSpPr>
              <p:cNvPr id="5" name="四角形: 角を丸くする 4">
                <a:extLst>
                  <a:ext uri="{FF2B5EF4-FFF2-40B4-BE49-F238E27FC236}">
                    <a16:creationId xmlns:a16="http://schemas.microsoft.com/office/drawing/2014/main" id="{40CDAD88-D08B-D37C-DC15-5A667C7E006E}"/>
                  </a:ext>
                </a:extLst>
              </p:cNvPr>
              <p:cNvSpPr/>
              <p:nvPr/>
            </p:nvSpPr>
            <p:spPr>
              <a:xfrm>
                <a:off x="1137413" y="2095555"/>
                <a:ext cx="2063271" cy="1395533"/>
              </a:xfrm>
              <a:prstGeom prst="roundRect">
                <a:avLst/>
              </a:prstGeom>
              <a:grp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訓練データ</a:t>
                </a:r>
              </a:p>
            </p:txBody>
          </p:sp>
          <p:sp>
            <p:nvSpPr>
              <p:cNvPr id="16" name="矢印: 右 15">
                <a:extLst>
                  <a:ext uri="{FF2B5EF4-FFF2-40B4-BE49-F238E27FC236}">
                    <a16:creationId xmlns:a16="http://schemas.microsoft.com/office/drawing/2014/main" id="{3EA6462B-8B3E-26AF-E41D-1F60DC8B798D}"/>
                  </a:ext>
                </a:extLst>
              </p:cNvPr>
              <p:cNvSpPr/>
              <p:nvPr/>
            </p:nvSpPr>
            <p:spPr>
              <a:xfrm>
                <a:off x="3722715" y="2341631"/>
                <a:ext cx="1404000" cy="760288"/>
              </a:xfrm>
              <a:prstGeom prst="rightArrow">
                <a:avLst/>
              </a:prstGeom>
              <a:grp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学習</a:t>
                </a:r>
              </a:p>
            </p:txBody>
          </p:sp>
          <p:sp>
            <p:nvSpPr>
              <p:cNvPr id="27" name="矢印: 右 26">
                <a:extLst>
                  <a:ext uri="{FF2B5EF4-FFF2-40B4-BE49-F238E27FC236}">
                    <a16:creationId xmlns:a16="http://schemas.microsoft.com/office/drawing/2014/main" id="{741E80D5-8F61-73B6-B0FB-740944C64578}"/>
                  </a:ext>
                </a:extLst>
              </p:cNvPr>
              <p:cNvSpPr/>
              <p:nvPr/>
            </p:nvSpPr>
            <p:spPr>
              <a:xfrm>
                <a:off x="7200853" y="2341631"/>
                <a:ext cx="1404000" cy="760288"/>
              </a:xfrm>
              <a:prstGeom prst="rightArrow">
                <a:avLst/>
              </a:prstGeom>
              <a:grp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活用</a:t>
                </a:r>
              </a:p>
            </p:txBody>
          </p:sp>
          <p:grpSp>
            <p:nvGrpSpPr>
              <p:cNvPr id="29" name="グループ化 28">
                <a:extLst>
                  <a:ext uri="{FF2B5EF4-FFF2-40B4-BE49-F238E27FC236}">
                    <a16:creationId xmlns:a16="http://schemas.microsoft.com/office/drawing/2014/main" id="{51629CAE-ACFF-6B91-7B27-238D1B8AFFC3}"/>
                  </a:ext>
                </a:extLst>
              </p:cNvPr>
              <p:cNvGrpSpPr/>
              <p:nvPr/>
            </p:nvGrpSpPr>
            <p:grpSpPr>
              <a:xfrm>
                <a:off x="3857205" y="2126632"/>
                <a:ext cx="4608305" cy="1911377"/>
                <a:chOff x="3857205" y="2126632"/>
                <a:chExt cx="4608305" cy="1911377"/>
              </a:xfrm>
              <a:grpFill/>
            </p:grpSpPr>
            <p:pic>
              <p:nvPicPr>
                <p:cNvPr id="6" name="図 5">
                  <a:extLst>
                    <a:ext uri="{FF2B5EF4-FFF2-40B4-BE49-F238E27FC236}">
                      <a16:creationId xmlns:a16="http://schemas.microsoft.com/office/drawing/2014/main" id="{04707FB4-7DFE-3892-9A0B-F54046893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042" y="2126632"/>
                  <a:ext cx="1044633" cy="1292910"/>
                </a:xfrm>
                <a:prstGeom prst="rect">
                  <a:avLst/>
                </a:prstGeom>
                <a:solidFill>
                  <a:schemeClr val="bg1"/>
                </a:solidFill>
                <a:ln>
                  <a:noFill/>
                </a:ln>
              </p:spPr>
            </p:pic>
            <p:sp>
              <p:nvSpPr>
                <p:cNvPr id="28" name="テキスト ボックス 27">
                  <a:extLst>
                    <a:ext uri="{FF2B5EF4-FFF2-40B4-BE49-F238E27FC236}">
                      <a16:creationId xmlns:a16="http://schemas.microsoft.com/office/drawing/2014/main" id="{A7C4CC08-7089-0C9F-F5DF-53090FE217CB}"/>
                    </a:ext>
                  </a:extLst>
                </p:cNvPr>
                <p:cNvSpPr txBox="1"/>
                <p:nvPr/>
              </p:nvSpPr>
              <p:spPr>
                <a:xfrm>
                  <a:off x="3857205" y="3576344"/>
                  <a:ext cx="4608305" cy="461665"/>
                </a:xfrm>
                <a:prstGeom prst="rect">
                  <a:avLst/>
                </a:prstGeom>
                <a:solidFill>
                  <a:schemeClr val="bg1"/>
                </a:solidFill>
                <a:ln>
                  <a:noFill/>
                </a:ln>
              </p:spPr>
              <p:txBody>
                <a:bodyPr wrap="square" rtlCol="0">
                  <a:spAutoFit/>
                </a:bodyPr>
                <a:lstStyle/>
                <a:p>
                  <a:pPr algn="ctr"/>
                  <a:r>
                    <a:rPr kumimoji="1" lang="en-US" altLang="ja-JP" sz="2400" dirty="0"/>
                    <a:t>NN</a:t>
                  </a:r>
                  <a:endParaRPr kumimoji="1" lang="ja-JP" altLang="en-US" sz="2400" dirty="0"/>
                </a:p>
              </p:txBody>
            </p:sp>
          </p:grpSp>
        </p:grpSp>
        <p:pic>
          <p:nvPicPr>
            <p:cNvPr id="1026" name="Picture 2">
              <a:extLst>
                <a:ext uri="{FF2B5EF4-FFF2-40B4-BE49-F238E27FC236}">
                  <a16:creationId xmlns:a16="http://schemas.microsoft.com/office/drawing/2014/main" id="{ED4EFB42-8CC0-0602-A001-F0272147A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flipH="1">
              <a:off x="10128281" y="1058429"/>
              <a:ext cx="1921178" cy="1314490"/>
            </a:xfrm>
            <a:prstGeom prst="rect">
              <a:avLst/>
            </a:prstGeom>
            <a:grpFill/>
          </p:spPr>
        </p:pic>
        <p:pic>
          <p:nvPicPr>
            <p:cNvPr id="1028" name="Picture 4">
              <a:extLst>
                <a:ext uri="{FF2B5EF4-FFF2-40B4-BE49-F238E27FC236}">
                  <a16:creationId xmlns:a16="http://schemas.microsoft.com/office/drawing/2014/main" id="{95F3D759-09BA-4150-B964-EA79D4A46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934751" y="1864517"/>
              <a:ext cx="1921178" cy="1314490"/>
            </a:xfrm>
            <a:prstGeom prst="rect">
              <a:avLst/>
            </a:prstGeom>
            <a:grpFill/>
          </p:spPr>
        </p:pic>
        <p:pic>
          <p:nvPicPr>
            <p:cNvPr id="1032" name="Picture 8" descr="普及が進む画像生成AI 同人誌にどう影響するか | 日経クロステック（xTECH）">
              <a:extLst>
                <a:ext uri="{FF2B5EF4-FFF2-40B4-BE49-F238E27FC236}">
                  <a16:creationId xmlns:a16="http://schemas.microsoft.com/office/drawing/2014/main" id="{B8CD9250-A23F-02A0-81DC-F763745C3E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8869" b="15230"/>
            <a:stretch/>
          </p:blipFill>
          <p:spPr bwMode="auto">
            <a:xfrm>
              <a:off x="10159356" y="2907003"/>
              <a:ext cx="1921178" cy="1314491"/>
            </a:xfrm>
            <a:prstGeom prst="rect">
              <a:avLst/>
            </a:prstGeom>
            <a:grpFill/>
          </p:spPr>
        </p:pic>
      </p:grpSp>
    </p:spTree>
    <p:extLst>
      <p:ext uri="{BB962C8B-B14F-4D97-AF65-F5344CB8AC3E}">
        <p14:creationId xmlns:p14="http://schemas.microsoft.com/office/powerpoint/2010/main" val="383025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FEBFDB-6969-2E07-C2E9-7ABB568261D9}"/>
              </a:ext>
            </a:extLst>
          </p:cNvPr>
          <p:cNvSpPr>
            <a:spLocks noGrp="1"/>
          </p:cNvSpPr>
          <p:nvPr>
            <p:ph type="title"/>
          </p:nvPr>
        </p:nvSpPr>
        <p:spPr/>
        <p:txBody>
          <a:bodyPr>
            <a:normAutofit/>
          </a:bodyPr>
          <a:lstStyle/>
          <a:p>
            <a:r>
              <a:rPr kumimoji="1" lang="ja-JP" altLang="en-US" dirty="0"/>
              <a:t>実験条件：評価</a:t>
            </a:r>
            <a:r>
              <a:rPr lang="ja-JP" altLang="en-US" dirty="0"/>
              <a:t>方法</a:t>
            </a:r>
            <a:r>
              <a:rPr kumimoji="1" lang="ja-JP" altLang="en-US" dirty="0"/>
              <a:t>の設定</a:t>
            </a:r>
          </a:p>
        </p:txBody>
      </p:sp>
      <p:sp>
        <p:nvSpPr>
          <p:cNvPr id="4" name="コンテンツ プレースホルダー 3">
            <a:extLst>
              <a:ext uri="{FF2B5EF4-FFF2-40B4-BE49-F238E27FC236}">
                <a16:creationId xmlns:a16="http://schemas.microsoft.com/office/drawing/2014/main" id="{C6AD7C84-F46C-F946-4CF8-3A12D7A703D9}"/>
              </a:ext>
            </a:extLst>
          </p:cNvPr>
          <p:cNvSpPr>
            <a:spLocks noGrp="1"/>
          </p:cNvSpPr>
          <p:nvPr>
            <p:ph idx="1"/>
          </p:nvPr>
        </p:nvSpPr>
        <p:spPr/>
        <p:txBody>
          <a:bodyPr>
            <a:normAutofit lnSpcReduction="10000"/>
          </a:bodyPr>
          <a:lstStyle/>
          <a:p>
            <a:pPr marL="0" indent="0">
              <a:buNone/>
            </a:pPr>
            <a:r>
              <a:rPr lang="ja-JP" altLang="en-US" dirty="0"/>
              <a:t>タスク：画像分類</a:t>
            </a:r>
            <a:endParaRPr lang="en-US" altLang="ja-JP" dirty="0"/>
          </a:p>
          <a:p>
            <a:r>
              <a:rPr lang="en-US" altLang="ja-JP" dirty="0"/>
              <a:t>CIFAR10</a:t>
            </a:r>
            <a:r>
              <a:rPr lang="ja-JP" altLang="en-US" dirty="0"/>
              <a:t>データセットを使用</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設計した最適化アルゴリズムを用いて，畳み込み層</a:t>
            </a:r>
            <a:r>
              <a:rPr lang="en-US" altLang="ja-JP" dirty="0"/>
              <a:t>1</a:t>
            </a:r>
            <a:r>
              <a:rPr lang="ja-JP" altLang="en-US" dirty="0"/>
              <a:t>層の</a:t>
            </a:r>
            <a:r>
              <a:rPr lang="en-US" altLang="ja-JP" dirty="0"/>
              <a:t>CNN</a:t>
            </a:r>
            <a:r>
              <a:rPr lang="ja-JP" altLang="en-US" dirty="0"/>
              <a:t>に</a:t>
            </a:r>
            <a:r>
              <a:rPr lang="en-US" altLang="ja-JP" dirty="0"/>
              <a:t>CIFAR10</a:t>
            </a:r>
            <a:r>
              <a:rPr lang="ja-JP" altLang="en-US" dirty="0"/>
              <a:t>データセットを学習させ，分類精度を評価値にする</a:t>
            </a:r>
          </a:p>
          <a:p>
            <a:endParaRPr lang="ja-JP" altLang="en-US" dirty="0"/>
          </a:p>
        </p:txBody>
      </p:sp>
      <p:sp>
        <p:nvSpPr>
          <p:cNvPr id="3" name="スライド番号プレースホルダー 2">
            <a:extLst>
              <a:ext uri="{FF2B5EF4-FFF2-40B4-BE49-F238E27FC236}">
                <a16:creationId xmlns:a16="http://schemas.microsoft.com/office/drawing/2014/main" id="{1CA5100F-3BBF-63F1-7422-8DE6258ADF83}"/>
              </a:ext>
            </a:extLst>
          </p:cNvPr>
          <p:cNvSpPr>
            <a:spLocks noGrp="1"/>
          </p:cNvSpPr>
          <p:nvPr>
            <p:ph type="sldNum" sz="quarter" idx="12"/>
          </p:nvPr>
        </p:nvSpPr>
        <p:spPr/>
        <p:txBody>
          <a:bodyPr/>
          <a:lstStyle/>
          <a:p>
            <a:fld id="{DAB60DCF-2F2A-4B46-AB2B-3ED4879AD37F}" type="slidenum">
              <a:rPr kumimoji="1" lang="ja-JP" altLang="en-US" smtClean="0"/>
              <a:t>20</a:t>
            </a:fld>
            <a:endParaRPr kumimoji="1" lang="ja-JP" altLang="en-US"/>
          </a:p>
        </p:txBody>
      </p:sp>
      <p:pic>
        <p:nvPicPr>
          <p:cNvPr id="1026" name="Picture 2">
            <a:extLst>
              <a:ext uri="{FF2B5EF4-FFF2-40B4-BE49-F238E27FC236}">
                <a16:creationId xmlns:a16="http://schemas.microsoft.com/office/drawing/2014/main" id="{809715EE-D845-CB0F-9436-DBA51FA99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490" y="2128837"/>
            <a:ext cx="6076950" cy="2600325"/>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3">
            <a:extLst>
              <a:ext uri="{FF2B5EF4-FFF2-40B4-BE49-F238E27FC236}">
                <a16:creationId xmlns:a16="http://schemas.microsoft.com/office/drawing/2014/main" id="{76E6878F-EB21-7203-DBDF-8555C5DC6597}"/>
              </a:ext>
            </a:extLst>
          </p:cNvPr>
          <p:cNvSpPr txBox="1">
            <a:spLocks/>
          </p:cNvSpPr>
          <p:nvPr/>
        </p:nvSpPr>
        <p:spPr>
          <a:xfrm>
            <a:off x="614681" y="5208998"/>
            <a:ext cx="10974568" cy="9041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tx1"/>
              </a:buClr>
              <a:buFont typeface="Wingdings" pitchFamily="2" charset="2"/>
              <a:buNone/>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Clr>
                <a:schemeClr val="tx1"/>
              </a:buClr>
              <a:buFont typeface="Wingdings" pitchFamily="2" charset="2"/>
              <a:buChar char="l"/>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Clr>
                <a:schemeClr val="tx1"/>
              </a:buClr>
              <a:buFont typeface="Wingdings" pitchFamily="2" charset="2"/>
              <a:buChar char="l"/>
              <a:defRPr kumimoji="1" sz="20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dirty="0"/>
          </a:p>
        </p:txBody>
      </p:sp>
    </p:spTree>
    <p:extLst>
      <p:ext uri="{BB962C8B-B14F-4D97-AF65-F5344CB8AC3E}">
        <p14:creationId xmlns:p14="http://schemas.microsoft.com/office/powerpoint/2010/main" val="4203498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10C9C-BEA7-F27F-B813-61036402E2B8}"/>
              </a:ext>
            </a:extLst>
          </p:cNvPr>
          <p:cNvSpPr>
            <a:spLocks noGrp="1"/>
          </p:cNvSpPr>
          <p:nvPr>
            <p:ph type="title"/>
          </p:nvPr>
        </p:nvSpPr>
        <p:spPr/>
        <p:txBody>
          <a:bodyPr>
            <a:normAutofit/>
          </a:bodyPr>
          <a:lstStyle/>
          <a:p>
            <a:r>
              <a:rPr kumimoji="1" lang="ja-JP" altLang="en-US" dirty="0"/>
              <a:t>実験結果</a:t>
            </a:r>
          </a:p>
        </p:txBody>
      </p:sp>
      <p:sp>
        <p:nvSpPr>
          <p:cNvPr id="6" name="スライド番号プレースホルダー 5">
            <a:extLst>
              <a:ext uri="{FF2B5EF4-FFF2-40B4-BE49-F238E27FC236}">
                <a16:creationId xmlns:a16="http://schemas.microsoft.com/office/drawing/2014/main" id="{E0584525-FC54-7DF7-6D77-5A675842941D}"/>
              </a:ext>
            </a:extLst>
          </p:cNvPr>
          <p:cNvSpPr>
            <a:spLocks noGrp="1"/>
          </p:cNvSpPr>
          <p:nvPr>
            <p:ph type="sldNum" sz="quarter" idx="12"/>
          </p:nvPr>
        </p:nvSpPr>
        <p:spPr/>
        <p:txBody>
          <a:bodyPr/>
          <a:lstStyle/>
          <a:p>
            <a:fld id="{DAB60DCF-2F2A-4B46-AB2B-3ED4879AD37F}" type="slidenum">
              <a:rPr kumimoji="1" lang="ja-JP" altLang="en-US" smtClean="0"/>
              <a:t>21</a:t>
            </a:fld>
            <a:endParaRPr kumimoji="1" lang="ja-JP" altLang="en-US"/>
          </a:p>
        </p:txBody>
      </p:sp>
      <p:pic>
        <p:nvPicPr>
          <p:cNvPr id="3" name="Picture 2">
            <a:extLst>
              <a:ext uri="{FF2B5EF4-FFF2-40B4-BE49-F238E27FC236}">
                <a16:creationId xmlns:a16="http://schemas.microsoft.com/office/drawing/2014/main" id="{22A066E0-8C9E-5CCD-2DD7-BDA2312DE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98172" y="1013666"/>
            <a:ext cx="5514975" cy="435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136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7C6CFEF-3727-F1FE-DF09-BE9E2132B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98172" y="1013666"/>
            <a:ext cx="5514975" cy="4352924"/>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6610C9C-BEA7-F27F-B813-61036402E2B8}"/>
              </a:ext>
            </a:extLst>
          </p:cNvPr>
          <p:cNvSpPr>
            <a:spLocks noGrp="1"/>
          </p:cNvSpPr>
          <p:nvPr>
            <p:ph type="title"/>
          </p:nvPr>
        </p:nvSpPr>
        <p:spPr/>
        <p:txBody>
          <a:bodyPr>
            <a:normAutofit/>
          </a:bodyPr>
          <a:lstStyle/>
          <a:p>
            <a:r>
              <a:rPr kumimoji="1" lang="ja-JP" altLang="en-US" dirty="0"/>
              <a:t>実験結果</a:t>
            </a:r>
          </a:p>
        </p:txBody>
      </p:sp>
      <p:sp>
        <p:nvSpPr>
          <p:cNvPr id="6" name="スライド番号プレースホルダー 5">
            <a:extLst>
              <a:ext uri="{FF2B5EF4-FFF2-40B4-BE49-F238E27FC236}">
                <a16:creationId xmlns:a16="http://schemas.microsoft.com/office/drawing/2014/main" id="{E0584525-FC54-7DF7-6D77-5A675842941D}"/>
              </a:ext>
            </a:extLst>
          </p:cNvPr>
          <p:cNvSpPr>
            <a:spLocks noGrp="1"/>
          </p:cNvSpPr>
          <p:nvPr>
            <p:ph type="sldNum" sz="quarter" idx="12"/>
          </p:nvPr>
        </p:nvSpPr>
        <p:spPr/>
        <p:txBody>
          <a:bodyPr/>
          <a:lstStyle/>
          <a:p>
            <a:fld id="{DAB60DCF-2F2A-4B46-AB2B-3ED4879AD37F}" type="slidenum">
              <a:rPr kumimoji="1" lang="ja-JP" altLang="en-US" smtClean="0"/>
              <a:t>22</a:t>
            </a:fld>
            <a:endParaRPr kumimoji="1" lang="ja-JP" altLang="en-US"/>
          </a:p>
        </p:txBody>
      </p:sp>
      <p:grpSp>
        <p:nvGrpSpPr>
          <p:cNvPr id="9" name="グループ化 8">
            <a:extLst>
              <a:ext uri="{FF2B5EF4-FFF2-40B4-BE49-F238E27FC236}">
                <a16:creationId xmlns:a16="http://schemas.microsoft.com/office/drawing/2014/main" id="{441697A6-6EBA-FD54-5544-0759F87255CB}"/>
              </a:ext>
            </a:extLst>
          </p:cNvPr>
          <p:cNvGrpSpPr/>
          <p:nvPr/>
        </p:nvGrpSpPr>
        <p:grpSpPr>
          <a:xfrm>
            <a:off x="4080510" y="843405"/>
            <a:ext cx="3267191" cy="1965960"/>
            <a:chOff x="4072770" y="767690"/>
            <a:chExt cx="3267191" cy="1821383"/>
          </a:xfrm>
        </p:grpSpPr>
        <p:sp>
          <p:nvSpPr>
            <p:cNvPr id="10" name="正方形/長方形 9">
              <a:extLst>
                <a:ext uri="{FF2B5EF4-FFF2-40B4-BE49-F238E27FC236}">
                  <a16:creationId xmlns:a16="http://schemas.microsoft.com/office/drawing/2014/main" id="{DE9DA968-04E7-D2E0-A02B-259EF15C55A9}"/>
                </a:ext>
              </a:extLst>
            </p:cNvPr>
            <p:cNvSpPr/>
            <p:nvPr/>
          </p:nvSpPr>
          <p:spPr>
            <a:xfrm>
              <a:off x="4072770" y="1360693"/>
              <a:ext cx="1508760" cy="12283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矢印: 上カーブ 10">
              <a:extLst>
                <a:ext uri="{FF2B5EF4-FFF2-40B4-BE49-F238E27FC236}">
                  <a16:creationId xmlns:a16="http://schemas.microsoft.com/office/drawing/2014/main" id="{070E7541-2541-AADB-D407-465B1EBC1126}"/>
                </a:ext>
              </a:extLst>
            </p:cNvPr>
            <p:cNvSpPr/>
            <p:nvPr/>
          </p:nvSpPr>
          <p:spPr>
            <a:xfrm flipV="1">
              <a:off x="5097660" y="767690"/>
              <a:ext cx="2242301" cy="575732"/>
            </a:xfrm>
            <a:prstGeom prst="curvedUpArrow">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cxnSp>
        <p:nvCxnSpPr>
          <p:cNvPr id="13" name="直線矢印コネクタ 12">
            <a:extLst>
              <a:ext uri="{FF2B5EF4-FFF2-40B4-BE49-F238E27FC236}">
                <a16:creationId xmlns:a16="http://schemas.microsoft.com/office/drawing/2014/main" id="{7BA5BB8D-1011-47B7-B77F-7EB883566CB8}"/>
              </a:ext>
            </a:extLst>
          </p:cNvPr>
          <p:cNvCxnSpPr>
            <a:cxnSpLocks/>
            <a:stCxn id="14" idx="1"/>
          </p:cNvCxnSpPr>
          <p:nvPr/>
        </p:nvCxnSpPr>
        <p:spPr>
          <a:xfrm flipH="1">
            <a:off x="8402659" y="1287906"/>
            <a:ext cx="1100329" cy="257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D6C84DE-B8C0-D599-939F-FDEC207F357C}"/>
              </a:ext>
            </a:extLst>
          </p:cNvPr>
          <p:cNvSpPr txBox="1"/>
          <p:nvPr/>
        </p:nvSpPr>
        <p:spPr>
          <a:xfrm>
            <a:off x="9502988" y="998465"/>
            <a:ext cx="2548890" cy="578882"/>
          </a:xfrm>
          <a:prstGeom prst="round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800" dirty="0"/>
              <a:t>評価の最大値</a:t>
            </a:r>
          </a:p>
        </p:txBody>
      </p:sp>
      <p:grpSp>
        <p:nvGrpSpPr>
          <p:cNvPr id="19" name="グループ化 18">
            <a:extLst>
              <a:ext uri="{FF2B5EF4-FFF2-40B4-BE49-F238E27FC236}">
                <a16:creationId xmlns:a16="http://schemas.microsoft.com/office/drawing/2014/main" id="{74DDBE31-17CF-0A64-8DEF-BA71552180C9}"/>
              </a:ext>
            </a:extLst>
          </p:cNvPr>
          <p:cNvGrpSpPr/>
          <p:nvPr/>
        </p:nvGrpSpPr>
        <p:grpSpPr>
          <a:xfrm>
            <a:off x="8422133" y="2677050"/>
            <a:ext cx="3590797" cy="910979"/>
            <a:chOff x="8574533" y="1391511"/>
            <a:chExt cx="3590797" cy="910979"/>
          </a:xfrm>
        </p:grpSpPr>
        <p:cxnSp>
          <p:nvCxnSpPr>
            <p:cNvPr id="17" name="直線矢印コネクタ 16">
              <a:extLst>
                <a:ext uri="{FF2B5EF4-FFF2-40B4-BE49-F238E27FC236}">
                  <a16:creationId xmlns:a16="http://schemas.microsoft.com/office/drawing/2014/main" id="{2686233D-D58C-0CC1-63CA-4C5EA83878C8}"/>
                </a:ext>
              </a:extLst>
            </p:cNvPr>
            <p:cNvCxnSpPr>
              <a:cxnSpLocks/>
              <a:stCxn id="18" idx="1"/>
            </p:cNvCxnSpPr>
            <p:nvPr/>
          </p:nvCxnSpPr>
          <p:spPr>
            <a:xfrm flipH="1" flipV="1">
              <a:off x="8574533" y="1391511"/>
              <a:ext cx="1041907" cy="6215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A25B407B-FD17-26C5-0521-3F951793C4F1}"/>
                </a:ext>
              </a:extLst>
            </p:cNvPr>
            <p:cNvSpPr txBox="1"/>
            <p:nvPr/>
          </p:nvSpPr>
          <p:spPr>
            <a:xfrm>
              <a:off x="9616440" y="1723608"/>
              <a:ext cx="2548890" cy="578882"/>
            </a:xfrm>
            <a:prstGeom prst="round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800" dirty="0"/>
                <a:t>評価の最小値</a:t>
              </a:r>
            </a:p>
          </p:txBody>
        </p:sp>
      </p:grpSp>
      <p:grpSp>
        <p:nvGrpSpPr>
          <p:cNvPr id="20" name="グループ化 19">
            <a:extLst>
              <a:ext uri="{FF2B5EF4-FFF2-40B4-BE49-F238E27FC236}">
                <a16:creationId xmlns:a16="http://schemas.microsoft.com/office/drawing/2014/main" id="{D4F4FC8A-635F-E995-058D-70EF8D3A98C2}"/>
              </a:ext>
            </a:extLst>
          </p:cNvPr>
          <p:cNvGrpSpPr/>
          <p:nvPr/>
        </p:nvGrpSpPr>
        <p:grpSpPr>
          <a:xfrm>
            <a:off x="8423910" y="1888128"/>
            <a:ext cx="3589020" cy="673232"/>
            <a:chOff x="8576310" y="1279413"/>
            <a:chExt cx="3589020" cy="673232"/>
          </a:xfrm>
        </p:grpSpPr>
        <p:cxnSp>
          <p:nvCxnSpPr>
            <p:cNvPr id="21" name="直線矢印コネクタ 20">
              <a:extLst>
                <a:ext uri="{FF2B5EF4-FFF2-40B4-BE49-F238E27FC236}">
                  <a16:creationId xmlns:a16="http://schemas.microsoft.com/office/drawing/2014/main" id="{C5C47904-B452-3CD9-26F7-B46D2200DC40}"/>
                </a:ext>
              </a:extLst>
            </p:cNvPr>
            <p:cNvCxnSpPr>
              <a:cxnSpLocks/>
              <a:stCxn id="22" idx="1"/>
            </p:cNvCxnSpPr>
            <p:nvPr/>
          </p:nvCxnSpPr>
          <p:spPr>
            <a:xfrm flipH="1" flipV="1">
              <a:off x="8576310" y="1279413"/>
              <a:ext cx="1040130" cy="383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227B613-ED9D-661F-E1BA-521EFBF750E6}"/>
                </a:ext>
              </a:extLst>
            </p:cNvPr>
            <p:cNvSpPr txBox="1"/>
            <p:nvPr/>
          </p:nvSpPr>
          <p:spPr>
            <a:xfrm>
              <a:off x="9616440" y="1373763"/>
              <a:ext cx="2548890" cy="578882"/>
            </a:xfrm>
            <a:prstGeom prst="round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800" dirty="0"/>
                <a:t>評価の平均値</a:t>
              </a:r>
            </a:p>
          </p:txBody>
        </p:sp>
      </p:grpSp>
      <p:pic>
        <p:nvPicPr>
          <p:cNvPr id="2050" name="Picture 2">
            <a:extLst>
              <a:ext uri="{FF2B5EF4-FFF2-40B4-BE49-F238E27FC236}">
                <a16:creationId xmlns:a16="http://schemas.microsoft.com/office/drawing/2014/main" id="{E6D7B5BF-94F8-6C72-EC9A-009C371972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281" t="8581" r="6649" b="61767"/>
          <a:stretch/>
        </p:blipFill>
        <p:spPr bwMode="auto">
          <a:xfrm>
            <a:off x="6919696" y="1463930"/>
            <a:ext cx="1437794" cy="1290754"/>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3">
            <a:extLst>
              <a:ext uri="{FF2B5EF4-FFF2-40B4-BE49-F238E27FC236}">
                <a16:creationId xmlns:a16="http://schemas.microsoft.com/office/drawing/2014/main" id="{56D550EE-47CF-F244-6A7E-D59B5EB2A100}"/>
              </a:ext>
            </a:extLst>
          </p:cNvPr>
          <p:cNvSpPr txBox="1">
            <a:spLocks/>
          </p:cNvSpPr>
          <p:nvPr/>
        </p:nvSpPr>
        <p:spPr>
          <a:xfrm>
            <a:off x="414476" y="5366584"/>
            <a:ext cx="11662756" cy="11252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kumimoji="1" lang="ja-JP" altLang="en-US" sz="2800" dirty="0"/>
              <a:t>各世代最優良個体の評価値の平均値・最大値・最小値を算出</a:t>
            </a:r>
          </a:p>
        </p:txBody>
      </p:sp>
    </p:spTree>
    <p:extLst>
      <p:ext uri="{BB962C8B-B14F-4D97-AF65-F5344CB8AC3E}">
        <p14:creationId xmlns:p14="http://schemas.microsoft.com/office/powerpoint/2010/main" val="2394846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10C9C-BEA7-F27F-B813-61036402E2B8}"/>
              </a:ext>
            </a:extLst>
          </p:cNvPr>
          <p:cNvSpPr>
            <a:spLocks noGrp="1"/>
          </p:cNvSpPr>
          <p:nvPr>
            <p:ph type="title"/>
          </p:nvPr>
        </p:nvSpPr>
        <p:spPr/>
        <p:txBody>
          <a:bodyPr>
            <a:normAutofit/>
          </a:bodyPr>
          <a:lstStyle/>
          <a:p>
            <a:r>
              <a:rPr kumimoji="1" lang="ja-JP" altLang="en-US" dirty="0"/>
              <a:t>実験結果</a:t>
            </a:r>
          </a:p>
        </p:txBody>
      </p:sp>
      <p:sp>
        <p:nvSpPr>
          <p:cNvPr id="6" name="スライド番号プレースホルダー 5">
            <a:extLst>
              <a:ext uri="{FF2B5EF4-FFF2-40B4-BE49-F238E27FC236}">
                <a16:creationId xmlns:a16="http://schemas.microsoft.com/office/drawing/2014/main" id="{E0584525-FC54-7DF7-6D77-5A675842941D}"/>
              </a:ext>
            </a:extLst>
          </p:cNvPr>
          <p:cNvSpPr>
            <a:spLocks noGrp="1"/>
          </p:cNvSpPr>
          <p:nvPr>
            <p:ph type="sldNum" sz="quarter" idx="12"/>
          </p:nvPr>
        </p:nvSpPr>
        <p:spPr/>
        <p:txBody>
          <a:bodyPr/>
          <a:lstStyle/>
          <a:p>
            <a:fld id="{DAB60DCF-2F2A-4B46-AB2B-3ED4879AD37F}" type="slidenum">
              <a:rPr kumimoji="1" lang="ja-JP" altLang="en-US" smtClean="0"/>
              <a:t>23</a:t>
            </a:fld>
            <a:endParaRPr kumimoji="1" lang="ja-JP" altLang="en-US"/>
          </a:p>
        </p:txBody>
      </p:sp>
      <p:sp>
        <p:nvSpPr>
          <p:cNvPr id="8" name="コンテンツ プレースホルダー 3">
            <a:extLst>
              <a:ext uri="{FF2B5EF4-FFF2-40B4-BE49-F238E27FC236}">
                <a16:creationId xmlns:a16="http://schemas.microsoft.com/office/drawing/2014/main" id="{82DA14BB-B16F-5954-7740-BB6B593ADE02}"/>
              </a:ext>
            </a:extLst>
          </p:cNvPr>
          <p:cNvSpPr txBox="1">
            <a:spLocks/>
          </p:cNvSpPr>
          <p:nvPr/>
        </p:nvSpPr>
        <p:spPr>
          <a:xfrm>
            <a:off x="414476" y="5366584"/>
            <a:ext cx="11662756" cy="11252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kumimoji="1" lang="ja-JP" altLang="en-US" sz="2800" dirty="0"/>
              <a:t>全ての要素が繋がっている木構造</a:t>
            </a:r>
            <a:r>
              <a:rPr lang="ja-JP" altLang="en-US" sz="2800" dirty="0"/>
              <a:t>を用いることで，</a:t>
            </a:r>
            <a:r>
              <a:rPr lang="ja-JP" altLang="en-US" dirty="0"/>
              <a:t>進化された</a:t>
            </a:r>
            <a:r>
              <a:rPr lang="ja-JP" altLang="en-US" sz="2800" dirty="0"/>
              <a:t>要素が</a:t>
            </a:r>
            <a:br>
              <a:rPr lang="en-US" altLang="ja-JP" sz="2800" dirty="0"/>
            </a:br>
            <a:r>
              <a:rPr lang="ja-JP" altLang="en-US" sz="2800" dirty="0"/>
              <a:t>個体の評価値に影響し，有効な進化を行うことができたと考える</a:t>
            </a:r>
            <a:endParaRPr kumimoji="1" lang="ja-JP" altLang="en-US" sz="2800" dirty="0"/>
          </a:p>
        </p:txBody>
      </p:sp>
      <p:pic>
        <p:nvPicPr>
          <p:cNvPr id="9" name="Picture 2">
            <a:extLst>
              <a:ext uri="{FF2B5EF4-FFF2-40B4-BE49-F238E27FC236}">
                <a16:creationId xmlns:a16="http://schemas.microsoft.com/office/drawing/2014/main" id="{C05BE7A1-49D0-971C-7C09-FE9708F59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98172" y="1013666"/>
            <a:ext cx="5514975" cy="43529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2261300-2CBE-7B22-4790-EE829F7CA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853" y="1008903"/>
            <a:ext cx="5514975" cy="43624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7678A6EE-EB43-9CE4-8177-A70BBF7F08CE}"/>
              </a:ext>
            </a:extLst>
          </p:cNvPr>
          <p:cNvSpPr/>
          <p:nvPr/>
        </p:nvSpPr>
        <p:spPr>
          <a:xfrm>
            <a:off x="972272" y="1307938"/>
            <a:ext cx="1365813" cy="37127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矢印: 右 10">
            <a:extLst>
              <a:ext uri="{FF2B5EF4-FFF2-40B4-BE49-F238E27FC236}">
                <a16:creationId xmlns:a16="http://schemas.microsoft.com/office/drawing/2014/main" id="{6D059808-F08D-7DD4-13DE-9CA142FB676B}"/>
              </a:ext>
            </a:extLst>
          </p:cNvPr>
          <p:cNvSpPr/>
          <p:nvPr/>
        </p:nvSpPr>
        <p:spPr>
          <a:xfrm>
            <a:off x="2338085" y="2093494"/>
            <a:ext cx="4040768" cy="371913"/>
          </a:xfrm>
          <a:prstGeom prst="rightArrow">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Tree>
    <p:extLst>
      <p:ext uri="{BB962C8B-B14F-4D97-AF65-F5344CB8AC3E}">
        <p14:creationId xmlns:p14="http://schemas.microsoft.com/office/powerpoint/2010/main" val="1767586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B8897-B996-BC64-A593-ACBD3F35CA73}"/>
              </a:ext>
            </a:extLst>
          </p:cNvPr>
          <p:cNvSpPr>
            <a:spLocks noGrp="1"/>
          </p:cNvSpPr>
          <p:nvPr>
            <p:ph type="title"/>
          </p:nvPr>
        </p:nvSpPr>
        <p:spPr/>
        <p:txBody>
          <a:bodyPr/>
          <a:lstStyle/>
          <a:p>
            <a:r>
              <a:rPr kumimoji="1" lang="ja-JP" altLang="en-US" dirty="0"/>
              <a:t>実験結果</a:t>
            </a:r>
          </a:p>
        </p:txBody>
      </p:sp>
      <p:sp>
        <p:nvSpPr>
          <p:cNvPr id="4" name="コンテンツ プレースホルダー 2">
            <a:extLst>
              <a:ext uri="{FF2B5EF4-FFF2-40B4-BE49-F238E27FC236}">
                <a16:creationId xmlns:a16="http://schemas.microsoft.com/office/drawing/2014/main" id="{C0D74749-2F85-B861-46FA-F2440289C77B}"/>
              </a:ext>
            </a:extLst>
          </p:cNvPr>
          <p:cNvSpPr>
            <a:spLocks noGrp="1"/>
          </p:cNvSpPr>
          <p:nvPr>
            <p:ph idx="1"/>
          </p:nvPr>
        </p:nvSpPr>
        <p:spPr>
          <a:xfrm>
            <a:off x="261938" y="1058863"/>
            <a:ext cx="11663362" cy="5280025"/>
          </a:xfrm>
        </p:spPr>
        <p:txBody>
          <a:bodyPr>
            <a:normAutofit/>
          </a:bodyPr>
          <a:lstStyle/>
          <a:p>
            <a:endParaRPr kumimoji="1" lang="en-US" altLang="ja-JP" sz="2400" dirty="0"/>
          </a:p>
          <a:p>
            <a:endParaRPr kumimoji="1" lang="en-US" altLang="ja-JP" sz="2400" dirty="0"/>
          </a:p>
          <a:p>
            <a:endParaRPr kumimoji="1" lang="en-US" altLang="ja-JP" sz="2400" dirty="0"/>
          </a:p>
          <a:p>
            <a:endParaRPr lang="en-US" altLang="ja-JP" sz="2400" dirty="0"/>
          </a:p>
          <a:p>
            <a:endParaRPr kumimoji="1" lang="en-US" altLang="ja-JP" sz="2400" dirty="0"/>
          </a:p>
          <a:p>
            <a:endParaRPr kumimoji="1" lang="en-US" altLang="ja-JP" sz="2400" dirty="0"/>
          </a:p>
          <a:p>
            <a:r>
              <a:rPr kumimoji="1" lang="en-US" altLang="ja-JP" dirty="0"/>
              <a:t>Semantic</a:t>
            </a:r>
            <a:r>
              <a:rPr lang="ja-JP" altLang="en-US" dirty="0"/>
              <a:t> </a:t>
            </a:r>
            <a:r>
              <a:rPr lang="en-US" altLang="ja-JP" dirty="0"/>
              <a:t>Crossover</a:t>
            </a:r>
            <a:r>
              <a:rPr lang="ja-JP" altLang="en-US" dirty="0"/>
              <a:t>を用いることで探索終盤でも最適化アルゴリズムの更新ができ，局所探索が有効だったと考えられる</a:t>
            </a:r>
            <a:endParaRPr lang="en-US" altLang="ja-JP" u="sng" dirty="0">
              <a:solidFill>
                <a:srgbClr val="FF0000"/>
              </a:solidFill>
            </a:endParaRPr>
          </a:p>
        </p:txBody>
      </p:sp>
      <p:sp>
        <p:nvSpPr>
          <p:cNvPr id="5" name="スライド番号プレースホルダー 4">
            <a:extLst>
              <a:ext uri="{FF2B5EF4-FFF2-40B4-BE49-F238E27FC236}">
                <a16:creationId xmlns:a16="http://schemas.microsoft.com/office/drawing/2014/main" id="{2115576A-B40E-66DD-6ED9-2699751B86FE}"/>
              </a:ext>
            </a:extLst>
          </p:cNvPr>
          <p:cNvSpPr>
            <a:spLocks noGrp="1"/>
          </p:cNvSpPr>
          <p:nvPr>
            <p:ph type="sldNum" sz="quarter" idx="12"/>
          </p:nvPr>
        </p:nvSpPr>
        <p:spPr/>
        <p:txBody>
          <a:bodyPr/>
          <a:lstStyle/>
          <a:p>
            <a:fld id="{587B30D4-ECFD-49CB-9259-E42FCE029BFB}" type="slidenum">
              <a:rPr kumimoji="1" lang="ja-JP" altLang="en-US" smtClean="0"/>
              <a:t>24</a:t>
            </a:fld>
            <a:endParaRPr kumimoji="1" lang="ja-JP" altLang="en-US"/>
          </a:p>
        </p:txBody>
      </p:sp>
      <p:graphicFrame>
        <p:nvGraphicFramePr>
          <p:cNvPr id="3" name="表 2">
            <a:extLst>
              <a:ext uri="{FF2B5EF4-FFF2-40B4-BE49-F238E27FC236}">
                <a16:creationId xmlns:a16="http://schemas.microsoft.com/office/drawing/2014/main" id="{E18B221B-D26B-DEF7-B3DB-8B8B5971C5E2}"/>
              </a:ext>
            </a:extLst>
          </p:cNvPr>
          <p:cNvGraphicFramePr>
            <a:graphicFrameLocks noGrp="1"/>
          </p:cNvGraphicFramePr>
          <p:nvPr/>
        </p:nvGraphicFramePr>
        <p:xfrm>
          <a:off x="2032000" y="1058863"/>
          <a:ext cx="8128000" cy="2651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81945776"/>
                    </a:ext>
                  </a:extLst>
                </a:gridCol>
                <a:gridCol w="1793768">
                  <a:extLst>
                    <a:ext uri="{9D8B030D-6E8A-4147-A177-3AD203B41FA5}">
                      <a16:colId xmlns:a16="http://schemas.microsoft.com/office/drawing/2014/main" val="1031754376"/>
                    </a:ext>
                  </a:extLst>
                </a:gridCol>
                <a:gridCol w="1457432">
                  <a:extLst>
                    <a:ext uri="{9D8B030D-6E8A-4147-A177-3AD203B41FA5}">
                      <a16:colId xmlns:a16="http://schemas.microsoft.com/office/drawing/2014/main" val="749068543"/>
                    </a:ext>
                  </a:extLst>
                </a:gridCol>
                <a:gridCol w="1625600">
                  <a:extLst>
                    <a:ext uri="{9D8B030D-6E8A-4147-A177-3AD203B41FA5}">
                      <a16:colId xmlns:a16="http://schemas.microsoft.com/office/drawing/2014/main" val="3781007305"/>
                    </a:ext>
                  </a:extLst>
                </a:gridCol>
                <a:gridCol w="1625600">
                  <a:extLst>
                    <a:ext uri="{9D8B030D-6E8A-4147-A177-3AD203B41FA5}">
                      <a16:colId xmlns:a16="http://schemas.microsoft.com/office/drawing/2014/main" val="584108121"/>
                    </a:ext>
                  </a:extLst>
                </a:gridCol>
              </a:tblGrid>
              <a:tr h="370840">
                <a:tc gridSpan="5">
                  <a:txBody>
                    <a:bodyPr/>
                    <a:lstStyle/>
                    <a:p>
                      <a:pPr algn="ctr"/>
                      <a:r>
                        <a:rPr kumimoji="1" lang="ja-JP" altLang="en-US" sz="2400" b="0" dirty="0">
                          <a:solidFill>
                            <a:sysClr val="windowText" lastClr="000000"/>
                          </a:solidFill>
                        </a:rPr>
                        <a:t>各実験</a:t>
                      </a:r>
                      <a:r>
                        <a:rPr kumimoji="1" lang="en-US" altLang="ja-JP" sz="2400" b="0" dirty="0">
                          <a:solidFill>
                            <a:sysClr val="windowText" lastClr="000000"/>
                          </a:solidFill>
                        </a:rPr>
                        <a:t>500</a:t>
                      </a:r>
                      <a:r>
                        <a:rPr kumimoji="1" lang="ja-JP" altLang="en-US" sz="2400" b="0" dirty="0">
                          <a:solidFill>
                            <a:sysClr val="windowText" lastClr="000000"/>
                          </a:solidFill>
                        </a:rPr>
                        <a:t>世代目の最優良個体の評価値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3375155"/>
                  </a:ext>
                </a:extLst>
              </a:tr>
              <a:tr h="370840">
                <a:tc>
                  <a:txBody>
                    <a:bodyPr/>
                    <a:lstStyle/>
                    <a:p>
                      <a:pPr algn="ctr"/>
                      <a:r>
                        <a:rPr kumimoji="1" lang="ja-JP" altLang="en-US" sz="2400" b="0" dirty="0">
                          <a:solidFill>
                            <a:sysClr val="windowText" lastClr="000000"/>
                          </a:solidFill>
                        </a:rPr>
                        <a:t>設計手法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進化手法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最小値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平均値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最大値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7202395"/>
                  </a:ext>
                </a:extLst>
              </a:tr>
              <a:tr h="370840">
                <a:tc>
                  <a:txBody>
                    <a:bodyPr/>
                    <a:lstStyle/>
                    <a:p>
                      <a:pPr algn="ctr"/>
                      <a:r>
                        <a:rPr kumimoji="1" lang="ja-JP" altLang="en-US" sz="2400" b="0" dirty="0">
                          <a:solidFill>
                            <a:sysClr val="windowText" lastClr="000000"/>
                          </a:solidFill>
                        </a:rPr>
                        <a:t>従来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突然変異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0.56550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0.58732</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0.59520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36743"/>
                  </a:ext>
                </a:extLst>
              </a:tr>
              <a:tr h="370840">
                <a:tc rowSpan="2">
                  <a:txBody>
                    <a:bodyPr/>
                    <a:lstStyle/>
                    <a:p>
                      <a:pPr algn="ctr"/>
                      <a:r>
                        <a:rPr kumimoji="1" lang="ja-JP" altLang="en-US" sz="2400" b="0" dirty="0">
                          <a:solidFill>
                            <a:sysClr val="windowText" lastClr="000000"/>
                          </a:solidFill>
                        </a:rPr>
                        <a:t>提案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突然変異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0.59600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0.59633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0.59700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029058"/>
                  </a:ext>
                </a:extLst>
              </a:tr>
              <a:tr h="370840">
                <a:tc vMerge="1">
                  <a:txBody>
                    <a:bodyPr/>
                    <a:lstStyle/>
                    <a:p>
                      <a:endParaRPr kumimoji="1" lang="ja-JP"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solidFill>
                            <a:sysClr val="windowText" lastClr="000000"/>
                          </a:solidFill>
                        </a:rPr>
                        <a:t>突然変異と</a:t>
                      </a:r>
                      <a:endParaRPr kumimoji="1" lang="en-US" altLang="ja-JP" sz="2400" b="0" dirty="0">
                        <a:solidFill>
                          <a:sysClr val="windowText" lastClr="000000"/>
                        </a:solidFill>
                      </a:endParaRPr>
                    </a:p>
                    <a:p>
                      <a:pPr algn="ctr"/>
                      <a:r>
                        <a:rPr kumimoji="1" lang="en-US" altLang="ja-JP" sz="2400" b="0" dirty="0">
                          <a:solidFill>
                            <a:sysClr val="windowText" lastClr="000000"/>
                          </a:solidFill>
                        </a:rPr>
                        <a:t>Semantic</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0.59160</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0" dirty="0">
                          <a:solidFill>
                            <a:sysClr val="windowText" lastClr="000000"/>
                          </a:solidFill>
                        </a:rPr>
                        <a:t>0.59478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400" b="1" dirty="0">
                          <a:solidFill>
                            <a:srgbClr val="FF0000"/>
                          </a:solidFill>
                        </a:rPr>
                        <a:t>0.60030</a:t>
                      </a:r>
                      <a:endParaRPr kumimoji="1" lang="ja-JP" altLang="en-US" sz="2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7725520"/>
                  </a:ext>
                </a:extLst>
              </a:tr>
            </a:tbl>
          </a:graphicData>
        </a:graphic>
      </p:graphicFrame>
    </p:spTree>
    <p:extLst>
      <p:ext uri="{BB962C8B-B14F-4D97-AF65-F5344CB8AC3E}">
        <p14:creationId xmlns:p14="http://schemas.microsoft.com/office/powerpoint/2010/main" val="30014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6B04E4-7477-2588-E871-31C762EFEB0F}"/>
              </a:ext>
            </a:extLst>
          </p:cNvPr>
          <p:cNvSpPr>
            <a:spLocks noGrp="1"/>
          </p:cNvSpPr>
          <p:nvPr>
            <p:ph type="title"/>
          </p:nvPr>
        </p:nvSpPr>
        <p:spPr/>
        <p:txBody>
          <a:bodyPr/>
          <a:lstStyle/>
          <a:p>
            <a:r>
              <a:rPr kumimoji="1" lang="ja-JP" altLang="en-US" dirty="0"/>
              <a:t>従来手法の最優良個体</a:t>
            </a:r>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6C614935-50DF-A717-154E-EA6D75325800}"/>
                  </a:ext>
                </a:extLst>
              </p:cNvPr>
              <p:cNvGraphicFramePr>
                <a:graphicFrameLocks noGrp="1"/>
              </p:cNvGraphicFramePr>
              <p:nvPr>
                <p:ph idx="1"/>
                <p:extLst>
                  <p:ext uri="{D42A27DB-BD31-4B8C-83A1-F6EECF244321}">
                    <p14:modId xmlns:p14="http://schemas.microsoft.com/office/powerpoint/2010/main" val="3100097201"/>
                  </p:ext>
                </p:extLst>
              </p:nvPr>
            </p:nvGraphicFramePr>
            <p:xfrm>
              <a:off x="264319" y="997903"/>
              <a:ext cx="11663362" cy="5416732"/>
            </p:xfrm>
            <a:graphic>
              <a:graphicData uri="http://schemas.openxmlformats.org/drawingml/2006/table">
                <a:tbl>
                  <a:tblPr firstRow="1" bandRow="1">
                    <a:tableStyleId>{5C22544A-7EE6-4342-B048-85BDC9FD1C3A}</a:tableStyleId>
                  </a:tblPr>
                  <a:tblGrid>
                    <a:gridCol w="5831681">
                      <a:extLst>
                        <a:ext uri="{9D8B030D-6E8A-4147-A177-3AD203B41FA5}">
                          <a16:colId xmlns:a16="http://schemas.microsoft.com/office/drawing/2014/main" val="1493036872"/>
                        </a:ext>
                      </a:extLst>
                    </a:gridCol>
                    <a:gridCol w="5831681">
                      <a:extLst>
                        <a:ext uri="{9D8B030D-6E8A-4147-A177-3AD203B41FA5}">
                          <a16:colId xmlns:a16="http://schemas.microsoft.com/office/drawing/2014/main" val="1893268744"/>
                        </a:ext>
                      </a:extLst>
                    </a:gridCol>
                  </a:tblGrid>
                  <a:tr h="387532">
                    <a:tc>
                      <a:txBody>
                        <a:bodyPr/>
                        <a:lstStyle/>
                        <a:p>
                          <a:pPr algn="ctr"/>
                          <a:r>
                            <a:rPr kumimoji="1" lang="ja-JP" altLang="en-US" b="0" dirty="0">
                              <a:solidFill>
                                <a:sysClr val="windowText" lastClr="000000"/>
                              </a:solidFill>
                            </a:rPr>
                            <a:t>削除前：</a:t>
                          </a:r>
                          <a:r>
                            <a:rPr kumimoji="1" lang="en-US" altLang="ja-JP" b="0" dirty="0">
                              <a:solidFill>
                                <a:sysClr val="windowText" lastClr="000000"/>
                              </a:solidFill>
                            </a:rPr>
                            <a:t>18</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b="0" dirty="0">
                              <a:solidFill>
                                <a:sysClr val="windowText" lastClr="000000"/>
                              </a:solidFill>
                            </a:rPr>
                            <a:t>削除後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811988"/>
                      </a:ext>
                    </a:extLst>
                  </a:tr>
                  <a:tr h="4928279">
                    <a:tc>
                      <a:txBody>
                        <a:bodyPr/>
                        <a:lstStyle/>
                        <a:p>
                          <a:pPr algn="l"/>
                          <a:r>
                            <a:rPr kumimoji="1" lang="en-US" altLang="ja-JP" b="0" dirty="0">
                              <a:solidFill>
                                <a:sysClr val="windowText" lastClr="000000"/>
                              </a:solidFill>
                            </a:rPr>
                            <a:t>[[v0,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[v1, sub, [1.0, 0.9]],</a:t>
                          </a:r>
                        </a:p>
                        <a:p>
                          <a:pPr algn="l"/>
                          <a:r>
                            <a:rPr kumimoji="1" lang="en-US" altLang="ja-JP" b="0" dirty="0">
                              <a:solidFill>
                                <a:sysClr val="windowText" lastClr="000000"/>
                              </a:solidFill>
                            </a:rPr>
                            <a:t>[v2, square,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p>
                        <a:p>
                          <a:pPr algn="l"/>
                          <a:r>
                            <a:rPr kumimoji="1" lang="en-US" altLang="ja-JP" b="0" dirty="0">
                              <a:solidFill>
                                <a:sysClr val="windowText" lastClr="000000"/>
                              </a:solidFill>
                            </a:rPr>
                            <a:t>[v3,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[v4, add, [v0, v3]],</a:t>
                          </a:r>
                        </a:p>
                        <a:p>
                          <a:pPr algn="l"/>
                          <a:r>
                            <a:rPr kumimoji="1" lang="en-US" altLang="ja-JP" b="0" dirty="0">
                              <a:solidFill>
                                <a:sysClr val="windowText" lastClr="000000"/>
                              </a:solidFill>
                            </a:rPr>
                            <a:t>[v5, sqrt, [v4]],</a:t>
                          </a:r>
                        </a:p>
                        <a:p>
                          <a:pPr algn="l"/>
                          <a:r>
                            <a:rPr kumimoji="1" lang="en-US" altLang="ja-JP" b="0" dirty="0">
                              <a:solidFill>
                                <a:sysClr val="windowText" lastClr="000000"/>
                              </a:solidFill>
                            </a:rPr>
                            <a:t>[v6, add[</a:t>
                          </a:r>
                          <a14:m>
                            <m:oMath xmlns:m="http://schemas.openxmlformats.org/officeDocument/2006/math">
                              <m:r>
                                <a:rPr kumimoji="1" lang="en-US" altLang="ja-JP" sz="1800" b="0" i="1" kern="1200" smtClean="0">
                                  <a:solidFill>
                                    <a:schemeClr val="dk1"/>
                                  </a:solidFill>
                                  <a:effectLst/>
                                  <a:latin typeface="Cambria Math" panose="02040503050406030204" pitchFamily="18" charset="0"/>
                                  <a:ea typeface="+mn-ea"/>
                                  <a:cs typeface="+mn-cs"/>
                                </a:rPr>
                                <m:t>𝜀</m:t>
                              </m:r>
                            </m:oMath>
                          </a14:m>
                          <a:r>
                            <a:rPr kumimoji="1" lang="en-US" altLang="ja-JP" b="0" dirty="0">
                              <a:solidFill>
                                <a:sysClr val="windowText" lastClr="000000"/>
                              </a:solidFill>
                            </a:rPr>
                            <a:t>, v5]],</a:t>
                          </a:r>
                        </a:p>
                        <a:p>
                          <a:pPr algn="l"/>
                          <a:r>
                            <a:rPr kumimoji="1" lang="en-US" altLang="ja-JP" b="0" dirty="0">
                              <a:solidFill>
                                <a:sysClr val="windowText" lastClr="000000"/>
                              </a:solidFill>
                            </a:rPr>
                            <a:t>[v7, div, [0.001, v6]],</a:t>
                          </a:r>
                        </a:p>
                        <a:p>
                          <a:pPr algn="l"/>
                          <a:r>
                            <a:rPr kumimoji="1" lang="en-US" altLang="ja-JP" b="0" dirty="0">
                              <a:solidFill>
                                <a:sysClr val="windowText" lastClr="000000"/>
                              </a:solidFill>
                            </a:rPr>
                            <a:t>[v8, sign, [-0.723]],</a:t>
                          </a:r>
                        </a:p>
                        <a:p>
                          <a:pPr algn="l"/>
                          <a:r>
                            <a:rPr kumimoji="1" lang="en-US" altLang="ja-JP" b="0" dirty="0">
                              <a:solidFill>
                                <a:sysClr val="windowText" lastClr="000000"/>
                              </a:solidFill>
                            </a:rPr>
                            <a:t>[v9, </a:t>
                          </a:r>
                          <a:r>
                            <a:rPr kumimoji="1" lang="en-US" altLang="ja-JP" b="0" dirty="0" err="1">
                              <a:solidFill>
                                <a:sysClr val="windowText" lastClr="000000"/>
                              </a:solidFill>
                            </a:rPr>
                            <a:t>arccos</a:t>
                          </a:r>
                          <a:r>
                            <a:rPr kumimoji="1" lang="en-US" altLang="ja-JP" b="0" dirty="0">
                              <a:solidFill>
                                <a:sysClr val="windowText" lastClr="000000"/>
                              </a:solidFill>
                            </a:rPr>
                            <a:t>, [0.422]],</a:t>
                          </a:r>
                        </a:p>
                        <a:p>
                          <a:pPr algn="l"/>
                          <a:r>
                            <a:rPr kumimoji="1" lang="en-US" altLang="ja-JP" b="0" dirty="0">
                              <a:solidFill>
                                <a:sysClr val="windowText" lastClr="000000"/>
                              </a:solidFill>
                            </a:rPr>
                            <a:t>[v10, square,[v14]],</a:t>
                          </a:r>
                        </a:p>
                        <a:p>
                          <a:pPr algn="l"/>
                          <a:r>
                            <a:rPr kumimoji="1" lang="en-US" altLang="ja-JP" b="0" dirty="0">
                              <a:solidFill>
                                <a:sysClr val="windowText" lastClr="000000"/>
                              </a:solidFill>
                            </a:rPr>
                            <a:t>[v11, log[v6]],</a:t>
                          </a:r>
                        </a:p>
                        <a:p>
                          <a:pPr algn="l"/>
                          <a:r>
                            <a:rPr kumimoji="1" lang="en-US" altLang="ja-JP" b="0" dirty="0">
                              <a:solidFill>
                                <a:sysClr val="windowText" lastClr="000000"/>
                              </a:solidFill>
                            </a:rPr>
                            <a:t>[v12, </a:t>
                          </a:r>
                          <a:r>
                            <a:rPr kumimoji="1" lang="en-US" altLang="ja-JP" b="0" dirty="0" err="1">
                              <a:solidFill>
                                <a:sysClr val="windowText" lastClr="000000"/>
                              </a:solidFill>
                            </a:rPr>
                            <a:t>cosh</a:t>
                          </a:r>
                          <a:r>
                            <a:rPr kumimoji="1" lang="en-US" altLang="ja-JP" b="0" dirty="0">
                              <a:solidFill>
                                <a:sysClr val="windowText" lastClr="000000"/>
                              </a:solidFill>
                            </a:rPr>
                            <a:t>,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p>
                        <a:p>
                          <a:pPr algn="l"/>
                          <a:r>
                            <a:rPr kumimoji="1" lang="en-US" altLang="ja-JP" b="0" dirty="0">
                              <a:solidFill>
                                <a:sysClr val="windowText" lastClr="000000"/>
                              </a:solidFill>
                            </a:rPr>
                            <a:t>[v13, pow, [v10, 0.730]],</a:t>
                          </a:r>
                        </a:p>
                        <a:p>
                          <a:pPr algn="l"/>
                          <a:r>
                            <a:rPr kumimoji="1" lang="en-US" altLang="ja-JP" b="0" dirty="0">
                              <a:solidFill>
                                <a:sysClr val="windowText" lastClr="000000"/>
                              </a:solidFill>
                            </a:rPr>
                            <a:t>[v14, sign, [-0.371]],</a:t>
                          </a:r>
                        </a:p>
                        <a:p>
                          <a:pPr algn="l"/>
                          <a:r>
                            <a:rPr kumimoji="1" lang="en-US" altLang="ja-JP" b="0" dirty="0">
                              <a:solidFill>
                                <a:sysClr val="windowText" lastClr="000000"/>
                              </a:solidFill>
                            </a:rPr>
                            <a:t>[v15, </a:t>
                          </a:r>
                          <a:r>
                            <a:rPr kumimoji="1" lang="en-US" altLang="ja-JP" b="0" dirty="0" err="1">
                              <a:solidFill>
                                <a:sysClr val="windowText" lastClr="000000"/>
                              </a:solidFill>
                            </a:rPr>
                            <a:t>arccos</a:t>
                          </a:r>
                          <a:r>
                            <a:rPr kumimoji="1" lang="en-US" altLang="ja-JP" b="0" dirty="0">
                              <a:solidFill>
                                <a:sysClr val="windowText" lastClr="000000"/>
                              </a:solidFill>
                            </a:rPr>
                            <a:t>, [v11]],</a:t>
                          </a:r>
                        </a:p>
                        <a:p>
                          <a:pPr algn="l"/>
                          <a:r>
                            <a:rPr kumimoji="1" lang="en-US" altLang="ja-JP" b="0" dirty="0">
                              <a:solidFill>
                                <a:sysClr val="windowText" lastClr="000000"/>
                              </a:solidFill>
                            </a:rPr>
                            <a:t>[v16, sign, [0.128]],</a:t>
                          </a:r>
                        </a:p>
                        <a:p>
                          <a:pPr algn="l"/>
                          <a:r>
                            <a:rPr kumimoji="1" lang="en-US" altLang="ja-JP" b="0" dirty="0">
                              <a:solidFill>
                                <a:sysClr val="windowText" lastClr="000000"/>
                              </a:solidFill>
                            </a:rPr>
                            <a:t>[</a:t>
                          </a:r>
                          <a14:m>
                            <m:oMath xmlns:m="http://schemas.openxmlformats.org/officeDocument/2006/math">
                              <m:sSub>
                                <m:sSubPr>
                                  <m:ctrlPr>
                                    <a:rPr kumimoji="1" lang="ja-JP" altLang="ja-JP" sz="1800" i="1" kern="1200" smtClean="0">
                                      <a:solidFill>
                                        <a:schemeClr val="dk1"/>
                                      </a:solidFill>
                                      <a:effectLst/>
                                      <a:latin typeface="Cambria Math" panose="02040503050406030204" pitchFamily="18" charset="0"/>
                                      <a:ea typeface="+mn-ea"/>
                                      <a:cs typeface="+mn-cs"/>
                                    </a:rPr>
                                  </m:ctrlPr>
                                </m:sSubPr>
                                <m:e>
                                  <m:r>
                                    <a:rPr kumimoji="1" lang="en-US" altLang="ja-JP" sz="1800" b="1" kern="1200">
                                      <a:solidFill>
                                        <a:schemeClr val="dk1"/>
                                      </a:solidFill>
                                      <a:effectLst/>
                                      <a:latin typeface="Cambria Math" panose="02040503050406030204" pitchFamily="18" charset="0"/>
                                      <a:ea typeface="+mn-ea"/>
                                      <a:cs typeface="+mn-cs"/>
                                    </a:rPr>
                                    <m:t>∆</m:t>
                                  </m:r>
                                  <m:r>
                                    <a:rPr kumimoji="1" lang="en-US" altLang="ja-JP" sz="1800" b="1" i="1" kern="1200">
                                      <a:solidFill>
                                        <a:schemeClr val="dk1"/>
                                      </a:solidFill>
                                      <a:effectLst/>
                                      <a:latin typeface="Cambria Math" panose="02040503050406030204" pitchFamily="18" charset="0"/>
                                      <a:ea typeface="+mn-ea"/>
                                      <a:cs typeface="+mn-cs"/>
                                    </a:rPr>
                                    <m:t>𝐰</m:t>
                                  </m:r>
                                </m:e>
                                <m:sub>
                                  <m:r>
                                    <a:rPr kumimoji="1" lang="en-US" altLang="ja-JP" sz="1800" i="1" kern="1200">
                                      <a:solidFill>
                                        <a:schemeClr val="dk1"/>
                                      </a:solidFill>
                                      <a:effectLst/>
                                      <a:latin typeface="Cambria Math" panose="02040503050406030204" pitchFamily="18" charset="0"/>
                                      <a:ea typeface="+mn-ea"/>
                                      <a:cs typeface="+mn-cs"/>
                                    </a:rPr>
                                    <m:t>𝑡</m:t>
                                  </m:r>
                                </m:sub>
                              </m:sSub>
                            </m:oMath>
                          </a14:m>
                          <a:r>
                            <a:rPr kumimoji="1" lang="en-US" altLang="ja-JP" b="0" dirty="0">
                              <a:solidFill>
                                <a:sysClr val="windowText" lastClr="000000"/>
                              </a:solidFill>
                            </a:rPr>
                            <a:t>, </a:t>
                          </a:r>
                          <a:r>
                            <a:rPr kumimoji="1" lang="en-US" altLang="ja-JP" b="0" dirty="0" err="1">
                              <a:solidFill>
                                <a:sysClr val="windowText" lastClr="000000"/>
                              </a:solidFill>
                            </a:rPr>
                            <a:t>mul</a:t>
                          </a:r>
                          <a:r>
                            <a:rPr kumimoji="1" lang="en-US" altLang="ja-JP" b="0" dirty="0">
                              <a:solidFill>
                                <a:sysClr val="windowText" lastClr="000000"/>
                              </a:solidFill>
                            </a:rPr>
                            <a:t>, [v7,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endParaRPr kumimoji="1" lang="ja-JP" alt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163851"/>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6C614935-50DF-A717-154E-EA6D75325800}"/>
                  </a:ext>
                </a:extLst>
              </p:cNvPr>
              <p:cNvGraphicFramePr>
                <a:graphicFrameLocks noGrp="1"/>
              </p:cNvGraphicFramePr>
              <p:nvPr>
                <p:ph idx="1"/>
                <p:extLst>
                  <p:ext uri="{D42A27DB-BD31-4B8C-83A1-F6EECF244321}">
                    <p14:modId xmlns:p14="http://schemas.microsoft.com/office/powerpoint/2010/main" val="3100097201"/>
                  </p:ext>
                </p:extLst>
              </p:nvPr>
            </p:nvGraphicFramePr>
            <p:xfrm>
              <a:off x="264319" y="997903"/>
              <a:ext cx="11663362" cy="5416732"/>
            </p:xfrm>
            <a:graphic>
              <a:graphicData uri="http://schemas.openxmlformats.org/drawingml/2006/table">
                <a:tbl>
                  <a:tblPr firstRow="1" bandRow="1">
                    <a:tableStyleId>{5C22544A-7EE6-4342-B048-85BDC9FD1C3A}</a:tableStyleId>
                  </a:tblPr>
                  <a:tblGrid>
                    <a:gridCol w="5831681">
                      <a:extLst>
                        <a:ext uri="{9D8B030D-6E8A-4147-A177-3AD203B41FA5}">
                          <a16:colId xmlns:a16="http://schemas.microsoft.com/office/drawing/2014/main" val="1493036872"/>
                        </a:ext>
                      </a:extLst>
                    </a:gridCol>
                    <a:gridCol w="5831681">
                      <a:extLst>
                        <a:ext uri="{9D8B030D-6E8A-4147-A177-3AD203B41FA5}">
                          <a16:colId xmlns:a16="http://schemas.microsoft.com/office/drawing/2014/main" val="1893268744"/>
                        </a:ext>
                      </a:extLst>
                    </a:gridCol>
                  </a:tblGrid>
                  <a:tr h="387532">
                    <a:tc>
                      <a:txBody>
                        <a:bodyPr/>
                        <a:lstStyle/>
                        <a:p>
                          <a:pPr algn="ctr"/>
                          <a:r>
                            <a:rPr kumimoji="1" lang="ja-JP" altLang="en-US" b="0" dirty="0">
                              <a:solidFill>
                                <a:sysClr val="windowText" lastClr="000000"/>
                              </a:solidFill>
                            </a:rPr>
                            <a:t>削除前：</a:t>
                          </a:r>
                          <a:r>
                            <a:rPr kumimoji="1" lang="en-US" altLang="ja-JP" b="0" dirty="0">
                              <a:solidFill>
                                <a:sysClr val="windowText" lastClr="000000"/>
                              </a:solidFill>
                            </a:rPr>
                            <a:t>18</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b="0" dirty="0">
                              <a:solidFill>
                                <a:sysClr val="windowText" lastClr="000000"/>
                              </a:solidFill>
                            </a:rPr>
                            <a:t>削除後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811988"/>
                      </a:ext>
                    </a:extLst>
                  </a:tr>
                  <a:tr h="502920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 t="-8596" r="-100209" b="-1937"/>
                          </a:stretch>
                        </a:blipFill>
                      </a:tcPr>
                    </a:tc>
                    <a:tc>
                      <a:txBody>
                        <a:bodyPr/>
                        <a:lstStyle/>
                        <a:p>
                          <a:pPr algn="ctr"/>
                          <a:endParaRPr kumimoji="1" lang="ja-JP" alt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16385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FB877F01-84F6-CA67-69E7-7760049FC055}"/>
              </a:ext>
            </a:extLst>
          </p:cNvPr>
          <p:cNvSpPr>
            <a:spLocks noGrp="1"/>
          </p:cNvSpPr>
          <p:nvPr>
            <p:ph type="sldNum" sz="quarter" idx="12"/>
          </p:nvPr>
        </p:nvSpPr>
        <p:spPr/>
        <p:txBody>
          <a:bodyPr/>
          <a:lstStyle/>
          <a:p>
            <a:fld id="{587B30D4-ECFD-49CB-9259-E42FCE029BFB}" type="slidenum">
              <a:rPr kumimoji="1" lang="ja-JP" altLang="en-US" smtClean="0"/>
              <a:t>25</a:t>
            </a:fld>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626D1BF-C1F6-748E-68B9-5B4037863311}"/>
                  </a:ext>
                </a:extLst>
              </p:cNvPr>
              <p:cNvSpPr txBox="1"/>
              <p:nvPr/>
            </p:nvSpPr>
            <p:spPr>
              <a:xfrm>
                <a:off x="3677815" y="6437449"/>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r>
                  <a:rPr kumimoji="1" lang="ja-JP" altLang="ja-JP" b="1" dirty="0">
                    <a:solidFill>
                      <a:schemeClr val="bg1"/>
                    </a:solidFill>
                  </a:rPr>
                  <a:t> </a:t>
                </a:r>
                <a14:m>
                  <m:oMath xmlns:m="http://schemas.openxmlformats.org/officeDocument/2006/math">
                    <m:r>
                      <a:rPr kumimoji="1" lang="en-US" altLang="ja-JP" sz="1800" b="0" i="1" kern="1200" smtClean="0">
                        <a:solidFill>
                          <a:schemeClr val="bg1"/>
                        </a:solidFill>
                        <a:effectLst/>
                        <a:latin typeface="Cambria Math" panose="02040503050406030204" pitchFamily="18" charset="0"/>
                        <a:ea typeface="+mn-ea"/>
                        <a:cs typeface="+mn-cs"/>
                      </a:rPr>
                      <m:t>𝜀</m:t>
                    </m:r>
                  </m:oMath>
                </a14:m>
                <a:r>
                  <a:rPr lang="ja-JP" altLang="en-US" dirty="0">
                    <a:solidFill>
                      <a:schemeClr val="bg1"/>
                    </a:solidFill>
                  </a:rPr>
                  <a:t>：</a:t>
                </a:r>
                <a:r>
                  <a:rPr lang="en-US" altLang="ja-JP" dirty="0">
                    <a:solidFill>
                      <a:schemeClr val="bg1"/>
                    </a:solidFill>
                  </a:rPr>
                  <a:t>0.0000001</a:t>
                </a:r>
                <a:endParaRPr lang="ja-JP" altLang="en-US" dirty="0">
                  <a:solidFill>
                    <a:schemeClr val="bg1"/>
                  </a:solidFill>
                </a:endParaRPr>
              </a:p>
            </p:txBody>
          </p:sp>
        </mc:Choice>
        <mc:Fallback xmlns="">
          <p:sp>
            <p:nvSpPr>
              <p:cNvPr id="7" name="テキスト ボックス 6">
                <a:extLst>
                  <a:ext uri="{FF2B5EF4-FFF2-40B4-BE49-F238E27FC236}">
                    <a16:creationId xmlns:a16="http://schemas.microsoft.com/office/drawing/2014/main" id="{4626D1BF-C1F6-748E-68B9-5B4037863311}"/>
                  </a:ext>
                </a:extLst>
              </p:cNvPr>
              <p:cNvSpPr txBox="1">
                <a:spLocks noRot="1" noChangeAspect="1" noMove="1" noResize="1" noEditPoints="1" noAdjustHandles="1" noChangeArrowheads="1" noChangeShapeType="1" noTextEdit="1"/>
              </p:cNvSpPr>
              <p:nvPr/>
            </p:nvSpPr>
            <p:spPr>
              <a:xfrm>
                <a:off x="3677815" y="6437449"/>
                <a:ext cx="8247017" cy="369332"/>
              </a:xfrm>
              <a:prstGeom prst="rect">
                <a:avLst/>
              </a:prstGeom>
              <a:blipFill>
                <a:blip r:embed="rId4"/>
                <a:stretch>
                  <a:fillRect l="-591"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6739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6B04E4-7477-2588-E871-31C762EFEB0F}"/>
              </a:ext>
            </a:extLst>
          </p:cNvPr>
          <p:cNvSpPr>
            <a:spLocks noGrp="1"/>
          </p:cNvSpPr>
          <p:nvPr>
            <p:ph type="title"/>
          </p:nvPr>
        </p:nvSpPr>
        <p:spPr/>
        <p:txBody>
          <a:bodyPr/>
          <a:lstStyle/>
          <a:p>
            <a:r>
              <a:rPr kumimoji="1" lang="ja-JP" altLang="en-US" dirty="0"/>
              <a:t>従来手法の最優良個体</a:t>
            </a:r>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6C614935-50DF-A717-154E-EA6D75325800}"/>
                  </a:ext>
                </a:extLst>
              </p:cNvPr>
              <p:cNvGraphicFramePr>
                <a:graphicFrameLocks noGrp="1"/>
              </p:cNvGraphicFramePr>
              <p:nvPr>
                <p:ph idx="1"/>
                <p:extLst>
                  <p:ext uri="{D42A27DB-BD31-4B8C-83A1-F6EECF244321}">
                    <p14:modId xmlns:p14="http://schemas.microsoft.com/office/powerpoint/2010/main" val="3015211072"/>
                  </p:ext>
                </p:extLst>
              </p:nvPr>
            </p:nvGraphicFramePr>
            <p:xfrm>
              <a:off x="264319" y="997903"/>
              <a:ext cx="11663362" cy="5416732"/>
            </p:xfrm>
            <a:graphic>
              <a:graphicData uri="http://schemas.openxmlformats.org/drawingml/2006/table">
                <a:tbl>
                  <a:tblPr firstRow="1" bandRow="1">
                    <a:tableStyleId>{5C22544A-7EE6-4342-B048-85BDC9FD1C3A}</a:tableStyleId>
                  </a:tblPr>
                  <a:tblGrid>
                    <a:gridCol w="5831681">
                      <a:extLst>
                        <a:ext uri="{9D8B030D-6E8A-4147-A177-3AD203B41FA5}">
                          <a16:colId xmlns:a16="http://schemas.microsoft.com/office/drawing/2014/main" val="1493036872"/>
                        </a:ext>
                      </a:extLst>
                    </a:gridCol>
                    <a:gridCol w="5831681">
                      <a:extLst>
                        <a:ext uri="{9D8B030D-6E8A-4147-A177-3AD203B41FA5}">
                          <a16:colId xmlns:a16="http://schemas.microsoft.com/office/drawing/2014/main" val="1893268744"/>
                        </a:ext>
                      </a:extLst>
                    </a:gridCol>
                  </a:tblGrid>
                  <a:tr h="387532">
                    <a:tc>
                      <a:txBody>
                        <a:bodyPr/>
                        <a:lstStyle/>
                        <a:p>
                          <a:pPr algn="ctr"/>
                          <a:r>
                            <a:rPr kumimoji="1" lang="ja-JP" altLang="en-US" b="0" dirty="0">
                              <a:solidFill>
                                <a:sysClr val="windowText" lastClr="000000"/>
                              </a:solidFill>
                            </a:rPr>
                            <a:t>削除前：</a:t>
                          </a:r>
                          <a:r>
                            <a:rPr kumimoji="1" lang="en-US" altLang="ja-JP" b="0" dirty="0">
                              <a:solidFill>
                                <a:sysClr val="windowText" lastClr="000000"/>
                              </a:solidFill>
                            </a:rPr>
                            <a:t>18</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b="0">
                              <a:solidFill>
                                <a:sysClr val="windowText" lastClr="000000"/>
                              </a:solidFill>
                            </a:rPr>
                            <a:t>削除後</a:t>
                          </a:r>
                          <a:r>
                            <a:rPr kumimoji="1" lang="ja-JP" altLang="en-US" b="0" dirty="0">
                              <a:solidFill>
                                <a:sysClr val="windowText" lastClr="000000"/>
                              </a:solidFill>
                            </a:rPr>
                            <a:t>：</a:t>
                          </a:r>
                          <a:r>
                            <a:rPr kumimoji="1" lang="en-US" altLang="ja-JP" b="0" dirty="0">
                              <a:solidFill>
                                <a:sysClr val="windowText" lastClr="000000"/>
                              </a:solidFill>
                            </a:rPr>
                            <a:t>9</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811988"/>
                      </a:ext>
                    </a:extLst>
                  </a:tr>
                  <a:tr h="4928279">
                    <a:tc>
                      <a:txBody>
                        <a:bodyPr/>
                        <a:lstStyle/>
                        <a:p>
                          <a:pPr algn="l"/>
                          <a:r>
                            <a:rPr kumimoji="1" lang="en-US" altLang="ja-JP" b="0" dirty="0">
                              <a:solidFill>
                                <a:sysClr val="windowText" lastClr="000000"/>
                              </a:solidFill>
                            </a:rPr>
                            <a:t>[[v0,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[v1, sub, [1.0, 0.9]],</a:t>
                          </a:r>
                        </a:p>
                        <a:p>
                          <a:pPr algn="l"/>
                          <a:r>
                            <a:rPr kumimoji="1" lang="en-US" altLang="ja-JP" b="0" dirty="0">
                              <a:solidFill>
                                <a:sysClr val="windowText" lastClr="000000"/>
                              </a:solidFill>
                            </a:rPr>
                            <a:t>[v2, square,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p>
                        <a:p>
                          <a:pPr algn="l"/>
                          <a:r>
                            <a:rPr kumimoji="1" lang="en-US" altLang="ja-JP" b="0" dirty="0">
                              <a:solidFill>
                                <a:sysClr val="windowText" lastClr="000000"/>
                              </a:solidFill>
                            </a:rPr>
                            <a:t>[v3,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[v4, add, [v0, v3]],</a:t>
                          </a:r>
                        </a:p>
                        <a:p>
                          <a:pPr algn="l"/>
                          <a:r>
                            <a:rPr kumimoji="1" lang="en-US" altLang="ja-JP" b="0" dirty="0">
                              <a:solidFill>
                                <a:sysClr val="windowText" lastClr="000000"/>
                              </a:solidFill>
                            </a:rPr>
                            <a:t>[v5, sqrt, [v4]],</a:t>
                          </a:r>
                        </a:p>
                        <a:p>
                          <a:pPr algn="l"/>
                          <a:r>
                            <a:rPr kumimoji="1" lang="en-US" altLang="ja-JP" b="0" dirty="0">
                              <a:solidFill>
                                <a:sysClr val="windowText" lastClr="000000"/>
                              </a:solidFill>
                            </a:rPr>
                            <a:t>[v6, add[</a:t>
                          </a:r>
                          <a14:m>
                            <m:oMath xmlns:m="http://schemas.openxmlformats.org/officeDocument/2006/math">
                              <m:r>
                                <a:rPr kumimoji="1" lang="en-US" altLang="ja-JP" sz="1800" b="0" i="1" kern="1200" smtClean="0">
                                  <a:solidFill>
                                    <a:schemeClr val="dk1"/>
                                  </a:solidFill>
                                  <a:effectLst/>
                                  <a:latin typeface="Cambria Math" panose="02040503050406030204" pitchFamily="18" charset="0"/>
                                  <a:ea typeface="+mn-ea"/>
                                  <a:cs typeface="+mn-cs"/>
                                </a:rPr>
                                <m:t>𝜀</m:t>
                              </m:r>
                            </m:oMath>
                          </a14:m>
                          <a:r>
                            <a:rPr kumimoji="1" lang="en-US" altLang="ja-JP" b="0" dirty="0">
                              <a:solidFill>
                                <a:sysClr val="windowText" lastClr="000000"/>
                              </a:solidFill>
                            </a:rPr>
                            <a:t>, v5]],</a:t>
                          </a:r>
                        </a:p>
                        <a:p>
                          <a:pPr algn="l"/>
                          <a:r>
                            <a:rPr kumimoji="1" lang="en-US" altLang="ja-JP" b="0" dirty="0">
                              <a:solidFill>
                                <a:sysClr val="windowText" lastClr="000000"/>
                              </a:solidFill>
                            </a:rPr>
                            <a:t>[v7, div, [0.001, v6]],</a:t>
                          </a:r>
                        </a:p>
                        <a:p>
                          <a:pPr algn="l"/>
                          <a:r>
                            <a:rPr kumimoji="1" lang="en-US" altLang="ja-JP" b="0" dirty="0">
                              <a:solidFill>
                                <a:srgbClr val="FF0000"/>
                              </a:solidFill>
                            </a:rPr>
                            <a:t>[v8, sign, [-0.723]],</a:t>
                          </a:r>
                        </a:p>
                        <a:p>
                          <a:pPr algn="l"/>
                          <a:r>
                            <a:rPr kumimoji="1" lang="en-US" altLang="ja-JP" b="0" dirty="0">
                              <a:solidFill>
                                <a:srgbClr val="FF0000"/>
                              </a:solidFill>
                            </a:rPr>
                            <a:t>[v9, </a:t>
                          </a:r>
                          <a:r>
                            <a:rPr kumimoji="1" lang="en-US" altLang="ja-JP" b="0" dirty="0" err="1">
                              <a:solidFill>
                                <a:srgbClr val="FF0000"/>
                              </a:solidFill>
                            </a:rPr>
                            <a:t>arccos</a:t>
                          </a:r>
                          <a:r>
                            <a:rPr kumimoji="1" lang="en-US" altLang="ja-JP" b="0" dirty="0">
                              <a:solidFill>
                                <a:srgbClr val="FF0000"/>
                              </a:solidFill>
                            </a:rPr>
                            <a:t>, [0.422]],</a:t>
                          </a:r>
                        </a:p>
                        <a:p>
                          <a:pPr algn="l"/>
                          <a:r>
                            <a:rPr kumimoji="1" lang="en-US" altLang="ja-JP" b="0" dirty="0">
                              <a:solidFill>
                                <a:srgbClr val="FF0000"/>
                              </a:solidFill>
                            </a:rPr>
                            <a:t>[v10, square,[v14]],</a:t>
                          </a:r>
                        </a:p>
                        <a:p>
                          <a:pPr algn="l"/>
                          <a:r>
                            <a:rPr kumimoji="1" lang="en-US" altLang="ja-JP" b="0" dirty="0">
                              <a:solidFill>
                                <a:srgbClr val="FF0000"/>
                              </a:solidFill>
                            </a:rPr>
                            <a:t>[v11, log[v6]],</a:t>
                          </a:r>
                        </a:p>
                        <a:p>
                          <a:pPr algn="l"/>
                          <a:r>
                            <a:rPr kumimoji="1" lang="en-US" altLang="ja-JP" b="0" dirty="0">
                              <a:solidFill>
                                <a:srgbClr val="FF0000"/>
                              </a:solidFill>
                            </a:rPr>
                            <a:t>[v12, </a:t>
                          </a:r>
                          <a:r>
                            <a:rPr kumimoji="1" lang="en-US" altLang="ja-JP" b="0" dirty="0" err="1">
                              <a:solidFill>
                                <a:srgbClr val="FF0000"/>
                              </a:solidFill>
                            </a:rPr>
                            <a:t>cosh</a:t>
                          </a:r>
                          <a:r>
                            <a:rPr kumimoji="1" lang="en-US" altLang="ja-JP" b="0" dirty="0">
                              <a:solidFill>
                                <a:srgbClr val="FF0000"/>
                              </a:solidFill>
                            </a:rPr>
                            <a:t>, [</a:t>
                          </a:r>
                          <a14:m>
                            <m:oMath xmlns:m="http://schemas.openxmlformats.org/officeDocument/2006/math">
                              <m:sSub>
                                <m:sSubPr>
                                  <m:ctrlPr>
                                    <a:rPr kumimoji="1" lang="en-US" altLang="ja-JP" sz="1800" b="0" i="1" kern="1200" smtClean="0">
                                      <a:solidFill>
                                        <a:srgbClr val="FF0000"/>
                                      </a:solidFill>
                                      <a:effectLst/>
                                      <a:latin typeface="Cambria Math" panose="02040503050406030204" pitchFamily="18" charset="0"/>
                                      <a:ea typeface="+mn-ea"/>
                                      <a:cs typeface="+mn-cs"/>
                                    </a:rPr>
                                  </m:ctrlPr>
                                </m:sSubPr>
                                <m:e>
                                  <m:r>
                                    <a:rPr kumimoji="1" lang="en-US" altLang="ja-JP" sz="1800" b="1" i="0" kern="1200" smtClean="0">
                                      <a:solidFill>
                                        <a:srgbClr val="FF0000"/>
                                      </a:solidFill>
                                      <a:effectLst/>
                                      <a:latin typeface="Cambria Math" panose="02040503050406030204" pitchFamily="18" charset="0"/>
                                      <a:ea typeface="+mn-ea"/>
                                      <a:cs typeface="+mn-cs"/>
                                    </a:rPr>
                                    <m:t>𝐠</m:t>
                                  </m:r>
                                </m:e>
                                <m:sub>
                                  <m:r>
                                    <m:rPr>
                                      <m:sty m:val="p"/>
                                    </m:rPr>
                                    <a:rPr kumimoji="1" lang="en-US" altLang="ja-JP" sz="1800" b="0" i="0" kern="1200" smtClean="0">
                                      <a:solidFill>
                                        <a:srgbClr val="FF0000"/>
                                      </a:solidFill>
                                      <a:effectLst/>
                                      <a:latin typeface="Cambria Math" panose="02040503050406030204" pitchFamily="18" charset="0"/>
                                      <a:ea typeface="+mn-ea"/>
                                      <a:cs typeface="+mn-cs"/>
                                    </a:rPr>
                                    <m:t>t</m:t>
                                  </m:r>
                                </m:sub>
                              </m:sSub>
                            </m:oMath>
                          </a14:m>
                          <a:r>
                            <a:rPr kumimoji="1" lang="en-US" altLang="ja-JP" b="0" dirty="0">
                              <a:solidFill>
                                <a:srgbClr val="FF0000"/>
                              </a:solidFill>
                            </a:rPr>
                            <a:t>]],</a:t>
                          </a:r>
                        </a:p>
                        <a:p>
                          <a:pPr algn="l"/>
                          <a:r>
                            <a:rPr kumimoji="1" lang="en-US" altLang="ja-JP" b="0" dirty="0">
                              <a:solidFill>
                                <a:srgbClr val="FF0000"/>
                              </a:solidFill>
                            </a:rPr>
                            <a:t>[v13, pow, [v10, 0.730]],</a:t>
                          </a:r>
                        </a:p>
                        <a:p>
                          <a:pPr algn="l"/>
                          <a:r>
                            <a:rPr kumimoji="1" lang="en-US" altLang="ja-JP" b="0" dirty="0">
                              <a:solidFill>
                                <a:srgbClr val="FF0000"/>
                              </a:solidFill>
                            </a:rPr>
                            <a:t>[v14, sign, [-0.371]],</a:t>
                          </a:r>
                        </a:p>
                        <a:p>
                          <a:pPr algn="l"/>
                          <a:r>
                            <a:rPr kumimoji="1" lang="en-US" altLang="ja-JP" b="0" dirty="0">
                              <a:solidFill>
                                <a:srgbClr val="FF0000"/>
                              </a:solidFill>
                            </a:rPr>
                            <a:t>[v15, </a:t>
                          </a:r>
                          <a:r>
                            <a:rPr kumimoji="1" lang="en-US" altLang="ja-JP" b="0" dirty="0" err="1">
                              <a:solidFill>
                                <a:srgbClr val="FF0000"/>
                              </a:solidFill>
                            </a:rPr>
                            <a:t>arccos</a:t>
                          </a:r>
                          <a:r>
                            <a:rPr kumimoji="1" lang="en-US" altLang="ja-JP" b="0" dirty="0">
                              <a:solidFill>
                                <a:srgbClr val="FF0000"/>
                              </a:solidFill>
                            </a:rPr>
                            <a:t>, [v11]],</a:t>
                          </a:r>
                        </a:p>
                        <a:p>
                          <a:pPr algn="l"/>
                          <a:r>
                            <a:rPr kumimoji="1" lang="en-US" altLang="ja-JP" b="0" dirty="0">
                              <a:solidFill>
                                <a:srgbClr val="FF0000"/>
                              </a:solidFill>
                            </a:rPr>
                            <a:t>[v16, sign, [0.128]],</a:t>
                          </a:r>
                        </a:p>
                        <a:p>
                          <a:pPr algn="l"/>
                          <a:r>
                            <a:rPr kumimoji="1" lang="en-US" altLang="ja-JP" b="0" dirty="0">
                              <a:solidFill>
                                <a:sysClr val="windowText" lastClr="000000"/>
                              </a:solidFill>
                            </a:rPr>
                            <a:t>[</a:t>
                          </a:r>
                          <a14:m>
                            <m:oMath xmlns:m="http://schemas.openxmlformats.org/officeDocument/2006/math">
                              <m:sSub>
                                <m:sSubPr>
                                  <m:ctrlPr>
                                    <a:rPr kumimoji="1" lang="ja-JP" altLang="ja-JP" sz="1800" i="1" kern="1200" smtClean="0">
                                      <a:solidFill>
                                        <a:schemeClr val="dk1"/>
                                      </a:solidFill>
                                      <a:effectLst/>
                                      <a:latin typeface="Cambria Math" panose="02040503050406030204" pitchFamily="18" charset="0"/>
                                      <a:ea typeface="+mn-ea"/>
                                      <a:cs typeface="+mn-cs"/>
                                    </a:rPr>
                                  </m:ctrlPr>
                                </m:sSubPr>
                                <m:e>
                                  <m:r>
                                    <a:rPr kumimoji="1" lang="en-US" altLang="ja-JP" sz="1800" b="1" kern="1200">
                                      <a:solidFill>
                                        <a:schemeClr val="dk1"/>
                                      </a:solidFill>
                                      <a:effectLst/>
                                      <a:latin typeface="Cambria Math" panose="02040503050406030204" pitchFamily="18" charset="0"/>
                                      <a:ea typeface="+mn-ea"/>
                                      <a:cs typeface="+mn-cs"/>
                                    </a:rPr>
                                    <m:t>∆</m:t>
                                  </m:r>
                                  <m:r>
                                    <a:rPr kumimoji="1" lang="en-US" altLang="ja-JP" sz="1800" b="1" i="1" kern="1200">
                                      <a:solidFill>
                                        <a:schemeClr val="dk1"/>
                                      </a:solidFill>
                                      <a:effectLst/>
                                      <a:latin typeface="Cambria Math" panose="02040503050406030204" pitchFamily="18" charset="0"/>
                                      <a:ea typeface="+mn-ea"/>
                                      <a:cs typeface="+mn-cs"/>
                                    </a:rPr>
                                    <m:t>𝐰</m:t>
                                  </m:r>
                                </m:e>
                                <m:sub>
                                  <m:r>
                                    <a:rPr kumimoji="1" lang="en-US" altLang="ja-JP" sz="1800" i="1" kern="1200">
                                      <a:solidFill>
                                        <a:schemeClr val="dk1"/>
                                      </a:solidFill>
                                      <a:effectLst/>
                                      <a:latin typeface="Cambria Math" panose="02040503050406030204" pitchFamily="18" charset="0"/>
                                      <a:ea typeface="+mn-ea"/>
                                      <a:cs typeface="+mn-cs"/>
                                    </a:rPr>
                                    <m:t>𝑡</m:t>
                                  </m:r>
                                </m:sub>
                              </m:sSub>
                            </m:oMath>
                          </a14:m>
                          <a:r>
                            <a:rPr kumimoji="1" lang="en-US" altLang="ja-JP" b="0" dirty="0">
                              <a:solidFill>
                                <a:sysClr val="windowText" lastClr="000000"/>
                              </a:solidFill>
                            </a:rPr>
                            <a:t>, </a:t>
                          </a:r>
                          <a:r>
                            <a:rPr kumimoji="1" lang="en-US" altLang="ja-JP" b="0" dirty="0" err="1">
                              <a:solidFill>
                                <a:sysClr val="windowText" lastClr="000000"/>
                              </a:solidFill>
                            </a:rPr>
                            <a:t>mul</a:t>
                          </a:r>
                          <a:r>
                            <a:rPr kumimoji="1" lang="en-US" altLang="ja-JP" b="0" dirty="0">
                              <a:solidFill>
                                <a:sysClr val="windowText" lastClr="000000"/>
                              </a:solidFill>
                            </a:rPr>
                            <a:t>, [v7,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endParaRPr kumimoji="1" lang="ja-JP" alt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en-US" altLang="ja-JP" b="0" dirty="0">
                              <a:solidFill>
                                <a:sysClr val="windowText" lastClr="000000"/>
                              </a:solidFill>
                            </a:rPr>
                            <a:t>[[v0,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[v1, sub, [1.0, 0.9]],</a:t>
                          </a:r>
                        </a:p>
                        <a:p>
                          <a:pPr algn="l"/>
                          <a:r>
                            <a:rPr kumimoji="1" lang="en-US" altLang="ja-JP" b="0" dirty="0">
                              <a:solidFill>
                                <a:sysClr val="windowText" lastClr="000000"/>
                              </a:solidFill>
                            </a:rPr>
                            <a:t>[v2, square, [</a:t>
                          </a:r>
                          <a14:m>
                            <m:oMath xmlns:m="http://schemas.openxmlformats.org/officeDocument/2006/math">
                              <m:sSub>
                                <m:sSubPr>
                                  <m:ctrlPr>
                                    <a:rPr kumimoji="1" lang="en-US" altLang="ja-JP" sz="1800" b="0"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m:rPr>
                                      <m:sty m:val="p"/>
                                    </m:rPr>
                                    <a:rPr kumimoji="1" lang="en-US" altLang="ja-JP" sz="1800" b="0" i="0" kern="1200" smtClean="0">
                                      <a:solidFill>
                                        <a:schemeClr val="dk1"/>
                                      </a:solidFill>
                                      <a:effectLst/>
                                      <a:latin typeface="Cambria Math" panose="02040503050406030204" pitchFamily="18" charset="0"/>
                                      <a:ea typeface="+mn-ea"/>
                                      <a:cs typeface="+mn-cs"/>
                                    </a:rPr>
                                    <m:t>t</m:t>
                                  </m:r>
                                </m:sub>
                              </m:sSub>
                            </m:oMath>
                          </a14:m>
                          <a:r>
                            <a:rPr kumimoji="1" lang="en-US" altLang="ja-JP" b="0" dirty="0">
                              <a:solidFill>
                                <a:sysClr val="windowText" lastClr="000000"/>
                              </a:solidFill>
                            </a:rPr>
                            <a:t>]],</a:t>
                          </a:r>
                        </a:p>
                        <a:p>
                          <a:pPr algn="l"/>
                          <a:r>
                            <a:rPr kumimoji="1" lang="en-US" altLang="ja-JP" b="0" dirty="0">
                              <a:solidFill>
                                <a:sysClr val="windowText" lastClr="000000"/>
                              </a:solidFill>
                            </a:rPr>
                            <a:t>[v3, </a:t>
                          </a:r>
                          <a:r>
                            <a:rPr kumimoji="1" lang="en-US" altLang="ja-JP" b="0" dirty="0" err="1">
                              <a:solidFill>
                                <a:sysClr val="windowText" lastClr="000000"/>
                              </a:solidFill>
                            </a:rPr>
                            <a:t>mul</a:t>
                          </a:r>
                          <a:r>
                            <a:rPr kumimoji="1" lang="en-US" altLang="ja-JP" b="0" dirty="0">
                              <a:solidFill>
                                <a:sysClr val="windowText" lastClr="000000"/>
                              </a:solidFill>
                            </a:rPr>
                            <a:t>, [v1, v2]],</a:t>
                          </a:r>
                        </a:p>
                        <a:p>
                          <a:pPr algn="l"/>
                          <a:r>
                            <a:rPr kumimoji="1" lang="en-US" altLang="ja-JP" b="0" dirty="0">
                              <a:solidFill>
                                <a:sysClr val="windowText" lastClr="000000"/>
                              </a:solidFill>
                            </a:rPr>
                            <a:t>[v4, add, [v0, v3]],</a:t>
                          </a:r>
                        </a:p>
                        <a:p>
                          <a:pPr algn="l"/>
                          <a:r>
                            <a:rPr kumimoji="1" lang="en-US" altLang="ja-JP" b="0" dirty="0">
                              <a:solidFill>
                                <a:sysClr val="windowText" lastClr="000000"/>
                              </a:solidFill>
                            </a:rPr>
                            <a:t>[v5, sqrt, [v4]],</a:t>
                          </a:r>
                        </a:p>
                        <a:p>
                          <a:pPr algn="l"/>
                          <a:r>
                            <a:rPr kumimoji="1" lang="en-US" altLang="ja-JP" b="0" dirty="0">
                              <a:solidFill>
                                <a:sysClr val="windowText" lastClr="000000"/>
                              </a:solidFill>
                            </a:rPr>
                            <a:t>[v6, add[</a:t>
                          </a:r>
                          <a14:m>
                            <m:oMath xmlns:m="http://schemas.openxmlformats.org/officeDocument/2006/math">
                              <m:r>
                                <a:rPr kumimoji="1" lang="en-US" altLang="ja-JP" sz="1800" b="0" i="1" kern="1200" smtClean="0">
                                  <a:solidFill>
                                    <a:schemeClr val="dk1"/>
                                  </a:solidFill>
                                  <a:effectLst/>
                                  <a:latin typeface="Cambria Math" panose="02040503050406030204" pitchFamily="18" charset="0"/>
                                  <a:ea typeface="+mn-ea"/>
                                  <a:cs typeface="+mn-cs"/>
                                </a:rPr>
                                <m:t>𝜀</m:t>
                              </m:r>
                            </m:oMath>
                          </a14:m>
                          <a:r>
                            <a:rPr kumimoji="1" lang="en-US" altLang="ja-JP" b="0" dirty="0">
                              <a:solidFill>
                                <a:sysClr val="windowText" lastClr="000000"/>
                              </a:solidFill>
                            </a:rPr>
                            <a:t>, v5]],</a:t>
                          </a:r>
                        </a:p>
                        <a:p>
                          <a:pPr algn="l"/>
                          <a:r>
                            <a:rPr kumimoji="1" lang="en-US" altLang="ja-JP" b="0" dirty="0">
                              <a:solidFill>
                                <a:sysClr val="windowText" lastClr="000000"/>
                              </a:solidFill>
                            </a:rPr>
                            <a:t>[v7, div, [0.001, v6]],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dirty="0">
                              <a:solidFill>
                                <a:sysClr val="windowText" lastClr="000000"/>
                              </a:solidFill>
                            </a:rPr>
                            <a:t>[</a:t>
                          </a:r>
                          <a14:m>
                            <m:oMath xmlns:m="http://schemas.openxmlformats.org/officeDocument/2006/math">
                              <m:sSub>
                                <m:sSubPr>
                                  <m:ctrlPr>
                                    <a:rPr kumimoji="1" lang="ja-JP" altLang="ja-JP" sz="1800" i="1" kern="1200" smtClean="0">
                                      <a:solidFill>
                                        <a:schemeClr val="dk1"/>
                                      </a:solidFill>
                                      <a:effectLst/>
                                      <a:latin typeface="Cambria Math" panose="02040503050406030204" pitchFamily="18" charset="0"/>
                                      <a:ea typeface="+mn-ea"/>
                                      <a:cs typeface="+mn-cs"/>
                                    </a:rPr>
                                  </m:ctrlPr>
                                </m:sSubPr>
                                <m:e>
                                  <m:r>
                                    <a:rPr kumimoji="1" lang="en-US" altLang="ja-JP" sz="1800" b="1" kern="1200">
                                      <a:solidFill>
                                        <a:schemeClr val="dk1"/>
                                      </a:solidFill>
                                      <a:effectLst/>
                                      <a:latin typeface="Cambria Math" panose="02040503050406030204" pitchFamily="18" charset="0"/>
                                      <a:ea typeface="+mn-ea"/>
                                      <a:cs typeface="+mn-cs"/>
                                    </a:rPr>
                                    <m:t>∆</m:t>
                                  </m:r>
                                  <m:r>
                                    <a:rPr kumimoji="1" lang="en-US" altLang="ja-JP" sz="1800" b="1" i="1" kern="1200">
                                      <a:solidFill>
                                        <a:schemeClr val="dk1"/>
                                      </a:solidFill>
                                      <a:effectLst/>
                                      <a:latin typeface="Cambria Math" panose="02040503050406030204" pitchFamily="18" charset="0"/>
                                      <a:ea typeface="+mn-ea"/>
                                      <a:cs typeface="+mn-cs"/>
                                    </a:rPr>
                                    <m:t>𝐰</m:t>
                                  </m:r>
                                </m:e>
                                <m:sub>
                                  <m:r>
                                    <a:rPr kumimoji="1" lang="en-US" altLang="ja-JP" sz="1800" i="1" kern="1200">
                                      <a:solidFill>
                                        <a:schemeClr val="dk1"/>
                                      </a:solidFill>
                                      <a:effectLst/>
                                      <a:latin typeface="Cambria Math" panose="02040503050406030204" pitchFamily="18" charset="0"/>
                                      <a:ea typeface="+mn-ea"/>
                                      <a:cs typeface="+mn-cs"/>
                                    </a:rPr>
                                    <m:t>𝑡</m:t>
                                  </m:r>
                                </m:sub>
                              </m:sSub>
                            </m:oMath>
                          </a14:m>
                          <a:r>
                            <a:rPr kumimoji="1" lang="en-US" altLang="ja-JP" b="0" dirty="0">
                              <a:solidFill>
                                <a:sysClr val="windowText" lastClr="000000"/>
                              </a:solidFill>
                            </a:rPr>
                            <a:t>, </a:t>
                          </a:r>
                          <a:r>
                            <a:rPr kumimoji="1" lang="en-US" altLang="ja-JP" b="0" dirty="0" err="1">
                              <a:solidFill>
                                <a:sysClr val="windowText" lastClr="000000"/>
                              </a:solidFill>
                            </a:rPr>
                            <a:t>mul</a:t>
                          </a:r>
                          <a:r>
                            <a:rPr kumimoji="1" lang="en-US" altLang="ja-JP" b="0" dirty="0">
                              <a:solidFill>
                                <a:sysClr val="windowText" lastClr="000000"/>
                              </a:solidFill>
                            </a:rPr>
                            <a:t>, [v7, g]]]</a:t>
                          </a:r>
                          <a:endParaRPr kumimoji="1" lang="ja-JP" altLang="en-US" b="0" dirty="0">
                            <a:solidFill>
                              <a:sysClr val="windowText" lastClr="000000"/>
                            </a:solidFill>
                          </a:endParaRPr>
                        </a:p>
                        <a:p>
                          <a:pPr algn="l"/>
                          <a:endParaRPr kumimoji="1" lang="en-US" altLang="ja-JP" b="0" dirty="0">
                            <a:solidFill>
                              <a:sysClr val="windowText" lastClr="000000"/>
                            </a:solidFill>
                          </a:endParaRPr>
                        </a:p>
                        <a:p>
                          <a:pPr algn="l"/>
                          <a:r>
                            <a:rPr kumimoji="1" lang="ja-JP" altLang="en-US" b="0" dirty="0">
                              <a:solidFill>
                                <a:sysClr val="windowText" lastClr="000000"/>
                              </a:solidFill>
                            </a:rPr>
                            <a:t>定式化</a:t>
                          </a:r>
                          <a:endParaRPr kumimoji="1" lang="ja-JP" altLang="ja-JP" sz="1800" i="1" kern="1200" dirty="0">
                            <a:solidFill>
                              <a:schemeClr val="dk1"/>
                            </a:solidFill>
                            <a:effectLst/>
                            <a:latin typeface="Cambria Math" panose="02040503050406030204" pitchFamily="18" charset="0"/>
                            <a:ea typeface="+mn-ea"/>
                            <a:cs typeface="+mn-cs"/>
                          </a:endParaRPr>
                        </a:p>
                        <a:p>
                          <a:pPr algn="l"/>
                          <a14:m>
                            <m:oMathPara xmlns:m="http://schemas.openxmlformats.org/officeDocument/2006/math">
                              <m:oMathParaPr>
                                <m:jc m:val="centerGroup"/>
                              </m:oMathParaPr>
                              <m:oMath xmlns:m="http://schemas.openxmlformats.org/officeDocument/2006/math">
                                <m:sSub>
                                  <m:sSubPr>
                                    <m:ctrlPr>
                                      <a:rPr kumimoji="1" lang="ja-JP" altLang="ja-JP" sz="1800" i="1" kern="1200" smtClean="0">
                                        <a:solidFill>
                                          <a:schemeClr val="dk1"/>
                                        </a:solidFill>
                                        <a:effectLst/>
                                        <a:latin typeface="Cambria Math" panose="02040503050406030204" pitchFamily="18" charset="0"/>
                                        <a:ea typeface="+mn-ea"/>
                                        <a:cs typeface="+mn-cs"/>
                                      </a:rPr>
                                    </m:ctrlPr>
                                  </m:sSubPr>
                                  <m:e>
                                    <m:r>
                                      <a:rPr kumimoji="1" lang="en-US" altLang="ja-JP" sz="1800" b="1" kern="1200">
                                        <a:solidFill>
                                          <a:schemeClr val="dk1"/>
                                        </a:solidFill>
                                        <a:effectLst/>
                                        <a:latin typeface="Cambria Math" panose="02040503050406030204" pitchFamily="18" charset="0"/>
                                        <a:ea typeface="+mn-ea"/>
                                        <a:cs typeface="+mn-cs"/>
                                      </a:rPr>
                                      <m:t>∆</m:t>
                                    </m:r>
                                    <m:r>
                                      <a:rPr kumimoji="1" lang="en-US" altLang="ja-JP" sz="1800" b="1" i="1" kern="1200">
                                        <a:solidFill>
                                          <a:schemeClr val="dk1"/>
                                        </a:solidFill>
                                        <a:effectLst/>
                                        <a:latin typeface="Cambria Math" panose="02040503050406030204" pitchFamily="18" charset="0"/>
                                        <a:ea typeface="+mn-ea"/>
                                        <a:cs typeface="+mn-cs"/>
                                      </a:rPr>
                                      <m:t>𝐰</m:t>
                                    </m:r>
                                  </m:e>
                                  <m:sub>
                                    <m:r>
                                      <a:rPr kumimoji="1" lang="en-US" altLang="ja-JP" sz="1800" i="1" kern="1200">
                                        <a:solidFill>
                                          <a:schemeClr val="dk1"/>
                                        </a:solidFill>
                                        <a:effectLst/>
                                        <a:latin typeface="Cambria Math" panose="02040503050406030204" pitchFamily="18" charset="0"/>
                                        <a:ea typeface="+mn-ea"/>
                                        <a:cs typeface="+mn-cs"/>
                                      </a:rPr>
                                      <m:t>𝑡</m:t>
                                    </m:r>
                                  </m:sub>
                                </m:sSub>
                                <m:r>
                                  <a:rPr kumimoji="1" lang="en-US" altLang="ja-JP" sz="1800" b="1" i="1" kern="1200" smtClean="0">
                                    <a:solidFill>
                                      <a:schemeClr val="dk1"/>
                                    </a:solidFill>
                                    <a:effectLst/>
                                    <a:latin typeface="Cambria Math" panose="02040503050406030204" pitchFamily="18" charset="0"/>
                                    <a:ea typeface="+mn-ea"/>
                                    <a:cs typeface="+mn-cs"/>
                                  </a:rPr>
                                  <m:t>=</m:t>
                                </m:r>
                                <m:sSub>
                                  <m:sSubPr>
                                    <m:ctrlPr>
                                      <a:rPr kumimoji="1" lang="ja-JP" altLang="ja-JP" sz="1800" b="1" i="1" kern="1200" smtClean="0">
                                        <a:solidFill>
                                          <a:schemeClr val="dk1"/>
                                        </a:solidFill>
                                        <a:effectLst/>
                                        <a:latin typeface="Cambria Math" panose="02040503050406030204" pitchFamily="18" charset="0"/>
                                        <a:ea typeface="+mn-ea"/>
                                        <a:cs typeface="+mn-cs"/>
                                      </a:rPr>
                                    </m:ctrlPr>
                                  </m:sSubPr>
                                  <m:e>
                                    <m:r>
                                      <a:rPr kumimoji="1" lang="en-US" altLang="ja-JP" sz="1800" b="0" i="0" kern="1200" smtClean="0">
                                        <a:solidFill>
                                          <a:schemeClr val="dk1"/>
                                        </a:solidFill>
                                        <a:effectLst/>
                                        <a:latin typeface="Cambria Math" panose="02040503050406030204" pitchFamily="18" charset="0"/>
                                        <a:ea typeface="+mn-ea"/>
                                        <a:cs typeface="+mn-cs"/>
                                      </a:rPr>
                                      <m:t>0.001</m:t>
                                    </m:r>
                                    <m:f>
                                      <m:fPr>
                                        <m:ctrlPr>
                                          <a:rPr kumimoji="1" lang="en-US" altLang="ja-JP" sz="1800" b="0" i="1" kern="1200" smtClean="0">
                                            <a:solidFill>
                                              <a:schemeClr val="dk1"/>
                                            </a:solidFill>
                                            <a:effectLst/>
                                            <a:latin typeface="Cambria Math" panose="02040503050406030204" pitchFamily="18" charset="0"/>
                                            <a:ea typeface="+mn-ea"/>
                                            <a:cs typeface="+mn-cs"/>
                                          </a:rPr>
                                        </m:ctrlPr>
                                      </m:fPr>
                                      <m:num>
                                        <m:r>
                                          <a:rPr kumimoji="1" lang="en-US" altLang="ja-JP" sz="1800" b="0" i="0" kern="1200" smtClean="0">
                                            <a:solidFill>
                                              <a:schemeClr val="dk1"/>
                                            </a:solidFill>
                                            <a:effectLst/>
                                            <a:latin typeface="Cambria Math" panose="02040503050406030204" pitchFamily="18" charset="0"/>
                                            <a:ea typeface="+mn-ea"/>
                                            <a:cs typeface="+mn-cs"/>
                                          </a:rPr>
                                          <m:t>1</m:t>
                                        </m:r>
                                      </m:num>
                                      <m:den>
                                        <m:r>
                                          <a:rPr kumimoji="1" lang="en-US" altLang="ja-JP" sz="1800" b="0" i="1" kern="1200" smtClean="0">
                                            <a:solidFill>
                                              <a:schemeClr val="dk1"/>
                                            </a:solidFill>
                                            <a:effectLst/>
                                            <a:latin typeface="Cambria Math" panose="02040503050406030204" pitchFamily="18" charset="0"/>
                                            <a:ea typeface="+mn-ea"/>
                                            <a:cs typeface="+mn-cs"/>
                                          </a:rPr>
                                          <m:t>𝜀</m:t>
                                        </m:r>
                                        <m:r>
                                          <a:rPr kumimoji="1" lang="en-US" altLang="ja-JP" sz="1800" b="0" i="1" kern="1200" smtClean="0">
                                            <a:solidFill>
                                              <a:schemeClr val="dk1"/>
                                            </a:solidFill>
                                            <a:effectLst/>
                                            <a:latin typeface="Cambria Math" panose="02040503050406030204" pitchFamily="18" charset="0"/>
                                            <a:ea typeface="+mn-ea"/>
                                            <a:cs typeface="+mn-cs"/>
                                          </a:rPr>
                                          <m:t>+</m:t>
                                        </m:r>
                                        <m:rad>
                                          <m:radPr>
                                            <m:degHide m:val="on"/>
                                            <m:ctrlPr>
                                              <a:rPr kumimoji="1" lang="en-US" altLang="ja-JP" sz="1800" b="0" i="1" kern="1200" smtClean="0">
                                                <a:solidFill>
                                                  <a:schemeClr val="dk1"/>
                                                </a:solidFill>
                                                <a:effectLst/>
                                                <a:latin typeface="Cambria Math" panose="02040503050406030204" pitchFamily="18" charset="0"/>
                                                <a:ea typeface="+mn-ea"/>
                                                <a:cs typeface="+mn-cs"/>
                                              </a:rPr>
                                            </m:ctrlPr>
                                          </m:radPr>
                                          <m:deg/>
                                          <m:e>
                                            <m:r>
                                              <a:rPr kumimoji="1" lang="en-US" altLang="ja-JP" b="0" i="1" smtClean="0">
                                                <a:solidFill>
                                                  <a:sysClr val="windowText" lastClr="000000"/>
                                                </a:solidFill>
                                                <a:latin typeface="Cambria Math" panose="02040503050406030204" pitchFamily="18" charset="0"/>
                                              </a:rPr>
                                              <m:t>0.1</m:t>
                                            </m:r>
                                            <m:sSub>
                                              <m:sSubPr>
                                                <m:ctrlPr>
                                                  <a:rPr kumimoji="1" lang="ja-JP" altLang="ja-JP" sz="1800" b="1"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m:t>
                                                </m:r>
                                                <m:r>
                                                  <a:rPr kumimoji="1" lang="en-US" altLang="ja-JP" sz="1800" b="1" i="0" kern="1200" smtClean="0">
                                                    <a:solidFill>
                                                      <a:schemeClr val="dk1"/>
                                                    </a:solidFill>
                                                    <a:effectLst/>
                                                    <a:latin typeface="Cambria Math" panose="02040503050406030204" pitchFamily="18" charset="0"/>
                                                    <a:ea typeface="+mn-ea"/>
                                                    <a:cs typeface="+mn-cs"/>
                                                  </a:rPr>
                                                  <m:t>𝐠</m:t>
                                                </m:r>
                                              </m:e>
                                              <m:sub>
                                                <m:r>
                                                  <a:rPr kumimoji="1" lang="en-US" altLang="ja-JP" sz="1800" i="1" kern="1200">
                                                    <a:solidFill>
                                                      <a:schemeClr val="dk1"/>
                                                    </a:solidFill>
                                                    <a:effectLst/>
                                                    <a:latin typeface="Cambria Math" panose="02040503050406030204" pitchFamily="18" charset="0"/>
                                                    <a:ea typeface="+mn-ea"/>
                                                    <a:cs typeface="+mn-cs"/>
                                                  </a:rPr>
                                                  <m:t>𝑡</m:t>
                                                </m:r>
                                              </m:sub>
                                            </m:sSub>
                                            <m:r>
                                              <a:rPr kumimoji="1" lang="en-US" altLang="ja-JP" sz="1800" b="1" i="1" kern="1200" smtClean="0">
                                                <a:solidFill>
                                                  <a:schemeClr val="dk1"/>
                                                </a:solidFill>
                                                <a:effectLst/>
                                                <a:latin typeface="Cambria Math" panose="02040503050406030204" pitchFamily="18" charset="0"/>
                                                <a:ea typeface="+mn-ea"/>
                                                <a:cs typeface="+mn-cs"/>
                                              </a:rPr>
                                              <m:t>+</m:t>
                                            </m:r>
                                            <m:sSub>
                                              <m:sSubPr>
                                                <m:ctrlPr>
                                                  <a:rPr kumimoji="1" lang="ja-JP" altLang="ja-JP" sz="1800" b="1" i="1" kern="1200" smtClean="0">
                                                    <a:solidFill>
                                                      <a:schemeClr val="dk1"/>
                                                    </a:solidFill>
                                                    <a:effectLst/>
                                                    <a:latin typeface="Cambria Math" panose="02040503050406030204" pitchFamily="18" charset="0"/>
                                                    <a:ea typeface="+mn-ea"/>
                                                    <a:cs typeface="+mn-cs"/>
                                                  </a:rPr>
                                                </m:ctrlPr>
                                              </m:sSubPr>
                                              <m:e>
                                                <m:r>
                                                  <a:rPr kumimoji="1" lang="en-US" altLang="ja-JP" sz="1800" b="1" i="0" kern="1200" smtClean="0">
                                                    <a:solidFill>
                                                      <a:schemeClr val="dk1"/>
                                                    </a:solidFill>
                                                    <a:effectLst/>
                                                    <a:latin typeface="Cambria Math" panose="02040503050406030204" pitchFamily="18" charset="0"/>
                                                    <a:ea typeface="+mn-ea"/>
                                                    <a:cs typeface="+mn-cs"/>
                                                  </a:rPr>
                                                  <m:t>𝐠</m:t>
                                                </m:r>
                                              </m:e>
                                              <m:sub>
                                                <m:r>
                                                  <a:rPr kumimoji="1" lang="en-US" altLang="ja-JP" sz="1800" i="1" kern="1200">
                                                    <a:solidFill>
                                                      <a:schemeClr val="dk1"/>
                                                    </a:solidFill>
                                                    <a:effectLst/>
                                                    <a:latin typeface="Cambria Math" panose="02040503050406030204" pitchFamily="18" charset="0"/>
                                                    <a:ea typeface="+mn-ea"/>
                                                    <a:cs typeface="+mn-cs"/>
                                                  </a:rPr>
                                                  <m:t>𝑡</m:t>
                                                </m:r>
                                                <m:r>
                                                  <a:rPr kumimoji="1" lang="en-US" altLang="ja-JP" sz="1800" b="1" i="1" kern="1200" smtClean="0">
                                                    <a:solidFill>
                                                      <a:schemeClr val="dk1"/>
                                                    </a:solidFill>
                                                    <a:effectLst/>
                                                    <a:latin typeface="Cambria Math" panose="02040503050406030204" pitchFamily="18" charset="0"/>
                                                    <a:ea typeface="+mn-ea"/>
                                                    <a:cs typeface="+mn-cs"/>
                                                  </a:rPr>
                                                  <m:t>−</m:t>
                                                </m:r>
                                                <m:r>
                                                  <a:rPr kumimoji="1" lang="en-US" altLang="ja-JP" sz="1800" b="1" i="1" kern="1200" smtClean="0">
                                                    <a:solidFill>
                                                      <a:schemeClr val="dk1"/>
                                                    </a:solidFill>
                                                    <a:effectLst/>
                                                    <a:latin typeface="Cambria Math" panose="02040503050406030204" pitchFamily="18" charset="0"/>
                                                    <a:ea typeface="+mn-ea"/>
                                                    <a:cs typeface="+mn-cs"/>
                                                  </a:rPr>
                                                  <m:t>𝟏</m:t>
                                                </m:r>
                                              </m:sub>
                                            </m:sSub>
                                            <m:r>
                                              <a:rPr kumimoji="1" lang="en-US" altLang="ja-JP" sz="1800" b="1" i="1" kern="1200" smtClean="0">
                                                <a:solidFill>
                                                  <a:schemeClr val="dk1"/>
                                                </a:solidFill>
                                                <a:effectLst/>
                                                <a:latin typeface="Cambria Math" panose="02040503050406030204" pitchFamily="18" charset="0"/>
                                                <a:ea typeface="+mn-ea"/>
                                                <a:cs typeface="+mn-cs"/>
                                              </a:rPr>
                                              <m:t>)</m:t>
                                            </m:r>
                                          </m:e>
                                        </m:rad>
                                      </m:den>
                                    </m:f>
                                    <m:r>
                                      <a:rPr kumimoji="1" lang="en-US" altLang="ja-JP" sz="1800" b="1" i="0" kern="1200" smtClean="0">
                                        <a:solidFill>
                                          <a:schemeClr val="dk1"/>
                                        </a:solidFill>
                                        <a:effectLst/>
                                        <a:latin typeface="Cambria Math" panose="02040503050406030204" pitchFamily="18" charset="0"/>
                                        <a:ea typeface="+mn-ea"/>
                                        <a:cs typeface="+mn-cs"/>
                                      </a:rPr>
                                      <m:t>𝐠</m:t>
                                    </m:r>
                                  </m:e>
                                  <m:sub>
                                    <m:r>
                                      <a:rPr kumimoji="1" lang="en-US" altLang="ja-JP" sz="1800" i="1" kern="1200">
                                        <a:solidFill>
                                          <a:schemeClr val="dk1"/>
                                        </a:solidFill>
                                        <a:effectLst/>
                                        <a:latin typeface="Cambria Math" panose="02040503050406030204" pitchFamily="18" charset="0"/>
                                        <a:ea typeface="+mn-ea"/>
                                        <a:cs typeface="+mn-cs"/>
                                      </a:rPr>
                                      <m:t>𝑡</m:t>
                                    </m:r>
                                  </m:sub>
                                </m:sSub>
                              </m:oMath>
                            </m:oMathPara>
                          </a14:m>
                          <a:endParaRPr kumimoji="1" lang="ja-JP" altLang="en-US"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163851"/>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6C614935-50DF-A717-154E-EA6D75325800}"/>
                  </a:ext>
                </a:extLst>
              </p:cNvPr>
              <p:cNvGraphicFramePr>
                <a:graphicFrameLocks noGrp="1"/>
              </p:cNvGraphicFramePr>
              <p:nvPr>
                <p:ph idx="1"/>
                <p:extLst>
                  <p:ext uri="{D42A27DB-BD31-4B8C-83A1-F6EECF244321}">
                    <p14:modId xmlns:p14="http://schemas.microsoft.com/office/powerpoint/2010/main" val="3015211072"/>
                  </p:ext>
                </p:extLst>
              </p:nvPr>
            </p:nvGraphicFramePr>
            <p:xfrm>
              <a:off x="264319" y="997903"/>
              <a:ext cx="11663362" cy="5416732"/>
            </p:xfrm>
            <a:graphic>
              <a:graphicData uri="http://schemas.openxmlformats.org/drawingml/2006/table">
                <a:tbl>
                  <a:tblPr firstRow="1" bandRow="1">
                    <a:tableStyleId>{5C22544A-7EE6-4342-B048-85BDC9FD1C3A}</a:tableStyleId>
                  </a:tblPr>
                  <a:tblGrid>
                    <a:gridCol w="5831681">
                      <a:extLst>
                        <a:ext uri="{9D8B030D-6E8A-4147-A177-3AD203B41FA5}">
                          <a16:colId xmlns:a16="http://schemas.microsoft.com/office/drawing/2014/main" val="1493036872"/>
                        </a:ext>
                      </a:extLst>
                    </a:gridCol>
                    <a:gridCol w="5831681">
                      <a:extLst>
                        <a:ext uri="{9D8B030D-6E8A-4147-A177-3AD203B41FA5}">
                          <a16:colId xmlns:a16="http://schemas.microsoft.com/office/drawing/2014/main" val="1893268744"/>
                        </a:ext>
                      </a:extLst>
                    </a:gridCol>
                  </a:tblGrid>
                  <a:tr h="387532">
                    <a:tc>
                      <a:txBody>
                        <a:bodyPr/>
                        <a:lstStyle/>
                        <a:p>
                          <a:pPr algn="ctr"/>
                          <a:r>
                            <a:rPr kumimoji="1" lang="ja-JP" altLang="en-US" b="0" dirty="0">
                              <a:solidFill>
                                <a:sysClr val="windowText" lastClr="000000"/>
                              </a:solidFill>
                            </a:rPr>
                            <a:t>削除前：</a:t>
                          </a:r>
                          <a:r>
                            <a:rPr kumimoji="1" lang="en-US" altLang="ja-JP" b="0" dirty="0">
                              <a:solidFill>
                                <a:sysClr val="windowText" lastClr="000000"/>
                              </a:solidFill>
                            </a:rPr>
                            <a:t>18</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b="0">
                              <a:solidFill>
                                <a:sysClr val="windowText" lastClr="000000"/>
                              </a:solidFill>
                            </a:rPr>
                            <a:t>削除後</a:t>
                          </a:r>
                          <a:r>
                            <a:rPr kumimoji="1" lang="ja-JP" altLang="en-US" b="0" dirty="0">
                              <a:solidFill>
                                <a:sysClr val="windowText" lastClr="000000"/>
                              </a:solidFill>
                            </a:rPr>
                            <a:t>：</a:t>
                          </a:r>
                          <a:r>
                            <a:rPr kumimoji="1" lang="en-US" altLang="ja-JP" b="0" dirty="0">
                              <a:solidFill>
                                <a:sysClr val="windowText" lastClr="000000"/>
                              </a:solidFill>
                            </a:rPr>
                            <a:t>9</a:t>
                          </a:r>
                          <a:r>
                            <a:rPr kumimoji="1" lang="ja-JP" altLang="en-US" b="0" dirty="0">
                              <a:solidFill>
                                <a:sysClr val="windowText" lastClr="000000"/>
                              </a:solidFill>
                            </a:rPr>
                            <a:t>次元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811988"/>
                      </a:ext>
                    </a:extLst>
                  </a:tr>
                  <a:tr h="502920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 t="-8596" r="-100209" b="-1937"/>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04" t="-8596" r="-209" b="-1937"/>
                          </a:stretch>
                        </a:blipFill>
                      </a:tcPr>
                    </a:tc>
                    <a:extLst>
                      <a:ext uri="{0D108BD9-81ED-4DB2-BD59-A6C34878D82A}">
                        <a16:rowId xmlns:a16="http://schemas.microsoft.com/office/drawing/2014/main" val="3605163851"/>
                      </a:ext>
                    </a:extLst>
                  </a:tr>
                </a:tbl>
              </a:graphicData>
            </a:graphic>
          </p:graphicFrame>
        </mc:Fallback>
      </mc:AlternateContent>
      <p:sp>
        <p:nvSpPr>
          <p:cNvPr id="6" name="スライド番号プレースホルダー 5">
            <a:extLst>
              <a:ext uri="{FF2B5EF4-FFF2-40B4-BE49-F238E27FC236}">
                <a16:creationId xmlns:a16="http://schemas.microsoft.com/office/drawing/2014/main" id="{958EEBCF-0FB7-2858-5931-9D5F09487223}"/>
              </a:ext>
            </a:extLst>
          </p:cNvPr>
          <p:cNvSpPr>
            <a:spLocks noGrp="1"/>
          </p:cNvSpPr>
          <p:nvPr>
            <p:ph type="sldNum" sz="quarter" idx="12"/>
          </p:nvPr>
        </p:nvSpPr>
        <p:spPr/>
        <p:txBody>
          <a:bodyPr/>
          <a:lstStyle/>
          <a:p>
            <a:fld id="{587B30D4-ECFD-49CB-9259-E42FCE029BFB}" type="slidenum">
              <a:rPr kumimoji="1" lang="ja-JP" altLang="en-US" smtClean="0"/>
              <a:t>26</a:t>
            </a:fld>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251C234-C4F7-7D36-9DB4-B7A297D2392F}"/>
                  </a:ext>
                </a:extLst>
              </p:cNvPr>
              <p:cNvSpPr txBox="1"/>
              <p:nvPr/>
            </p:nvSpPr>
            <p:spPr>
              <a:xfrm>
                <a:off x="3677815" y="6437449"/>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r>
                  <a:rPr kumimoji="1" lang="ja-JP" altLang="ja-JP" b="1" dirty="0">
                    <a:solidFill>
                      <a:schemeClr val="bg1"/>
                    </a:solidFill>
                  </a:rPr>
                  <a:t> </a:t>
                </a:r>
                <a14:m>
                  <m:oMath xmlns:m="http://schemas.openxmlformats.org/officeDocument/2006/math">
                    <m:r>
                      <a:rPr kumimoji="1" lang="en-US" altLang="ja-JP" sz="1800" b="0" i="1" kern="1200" smtClean="0">
                        <a:solidFill>
                          <a:schemeClr val="bg1"/>
                        </a:solidFill>
                        <a:effectLst/>
                        <a:latin typeface="Cambria Math" panose="02040503050406030204" pitchFamily="18" charset="0"/>
                        <a:ea typeface="+mn-ea"/>
                        <a:cs typeface="+mn-cs"/>
                      </a:rPr>
                      <m:t>𝜀</m:t>
                    </m:r>
                  </m:oMath>
                </a14:m>
                <a:r>
                  <a:rPr lang="ja-JP" altLang="en-US" dirty="0">
                    <a:solidFill>
                      <a:schemeClr val="bg1"/>
                    </a:solidFill>
                  </a:rPr>
                  <a:t>：</a:t>
                </a:r>
                <a:r>
                  <a:rPr lang="en-US" altLang="ja-JP" dirty="0">
                    <a:solidFill>
                      <a:schemeClr val="bg1"/>
                    </a:solidFill>
                  </a:rPr>
                  <a:t>0.0000001</a:t>
                </a:r>
                <a:endParaRPr lang="ja-JP" altLang="en-US" dirty="0">
                  <a:solidFill>
                    <a:schemeClr val="bg1"/>
                  </a:solidFill>
                </a:endParaRPr>
              </a:p>
            </p:txBody>
          </p:sp>
        </mc:Choice>
        <mc:Fallback xmlns="">
          <p:sp>
            <p:nvSpPr>
              <p:cNvPr id="3" name="テキスト ボックス 2">
                <a:extLst>
                  <a:ext uri="{FF2B5EF4-FFF2-40B4-BE49-F238E27FC236}">
                    <a16:creationId xmlns:a16="http://schemas.microsoft.com/office/drawing/2014/main" id="{7251C234-C4F7-7D36-9DB4-B7A297D2392F}"/>
                  </a:ext>
                </a:extLst>
              </p:cNvPr>
              <p:cNvSpPr txBox="1">
                <a:spLocks noRot="1" noChangeAspect="1" noMove="1" noResize="1" noEditPoints="1" noAdjustHandles="1" noChangeArrowheads="1" noChangeShapeType="1" noTextEdit="1"/>
              </p:cNvSpPr>
              <p:nvPr/>
            </p:nvSpPr>
            <p:spPr>
              <a:xfrm>
                <a:off x="3677815" y="6437449"/>
                <a:ext cx="8247017" cy="369332"/>
              </a:xfrm>
              <a:prstGeom prst="rect">
                <a:avLst/>
              </a:prstGeom>
              <a:blipFill>
                <a:blip r:embed="rId4"/>
                <a:stretch>
                  <a:fillRect l="-591"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8375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E4BB16-A332-ED2B-0237-9925C16855B1}"/>
              </a:ext>
            </a:extLst>
          </p:cNvPr>
          <p:cNvSpPr>
            <a:spLocks noGrp="1"/>
          </p:cNvSpPr>
          <p:nvPr>
            <p:ph type="title"/>
          </p:nvPr>
        </p:nvSpPr>
        <p:spPr/>
        <p:txBody>
          <a:bodyPr/>
          <a:lstStyle/>
          <a:p>
            <a:r>
              <a:rPr kumimoji="1" lang="ja-JP" altLang="en-US" dirty="0"/>
              <a:t>提案手法の最優良個体</a:t>
            </a:r>
          </a:p>
        </p:txBody>
      </p:sp>
      <p:pic>
        <p:nvPicPr>
          <p:cNvPr id="8" name="コンテンツ プレースホルダー 7" descr="ダイアグラム, 概略図&#10;&#10;自動的に生成された説明">
            <a:extLst>
              <a:ext uri="{FF2B5EF4-FFF2-40B4-BE49-F238E27FC236}">
                <a16:creationId xmlns:a16="http://schemas.microsoft.com/office/drawing/2014/main" id="{2EEF22E0-857F-FDD2-7549-5DB8E81167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9282" y="1050680"/>
            <a:ext cx="7993436" cy="5280025"/>
          </a:xfrm>
        </p:spPr>
      </p:pic>
      <p:sp>
        <p:nvSpPr>
          <p:cNvPr id="7" name="スライド番号プレースホルダー 6">
            <a:extLst>
              <a:ext uri="{FF2B5EF4-FFF2-40B4-BE49-F238E27FC236}">
                <a16:creationId xmlns:a16="http://schemas.microsoft.com/office/drawing/2014/main" id="{64166645-58FD-5241-E414-B1F3ECB0E211}"/>
              </a:ext>
            </a:extLst>
          </p:cNvPr>
          <p:cNvSpPr>
            <a:spLocks noGrp="1"/>
          </p:cNvSpPr>
          <p:nvPr>
            <p:ph type="sldNum" sz="quarter" idx="12"/>
          </p:nvPr>
        </p:nvSpPr>
        <p:spPr/>
        <p:txBody>
          <a:bodyPr/>
          <a:lstStyle/>
          <a:p>
            <a:fld id="{587B30D4-ECFD-49CB-9259-E42FCE029BFB}" type="slidenum">
              <a:rPr kumimoji="1" lang="ja-JP" altLang="en-US" smtClean="0"/>
              <a:t>27</a:t>
            </a:fld>
            <a:endParaRPr kumimoji="1" lang="ja-JP" altLang="en-US"/>
          </a:p>
        </p:txBody>
      </p:sp>
    </p:spTree>
    <p:extLst>
      <p:ext uri="{BB962C8B-B14F-4D97-AF65-F5344CB8AC3E}">
        <p14:creationId xmlns:p14="http://schemas.microsoft.com/office/powerpoint/2010/main" val="1360800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E4BB16-A332-ED2B-0237-9925C16855B1}"/>
              </a:ext>
            </a:extLst>
          </p:cNvPr>
          <p:cNvSpPr>
            <a:spLocks noGrp="1"/>
          </p:cNvSpPr>
          <p:nvPr>
            <p:ph type="title"/>
          </p:nvPr>
        </p:nvSpPr>
        <p:spPr/>
        <p:txBody>
          <a:bodyPr/>
          <a:lstStyle/>
          <a:p>
            <a:r>
              <a:rPr kumimoji="1" lang="ja-JP" altLang="en-US" dirty="0"/>
              <a:t>提案手法の最優良個体</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A6F9E9A2-12B1-E136-BD0C-A09D8179EF2B}"/>
                  </a:ext>
                </a:extLst>
              </p:cNvPr>
              <p:cNvSpPr>
                <a:spLocks noGrp="1"/>
              </p:cNvSpPr>
              <p:nvPr>
                <p:ph idx="1"/>
              </p:nvPr>
            </p:nvSpPr>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solidFill>
                                <a:schemeClr val="accent1"/>
                              </a:solidFill>
                              <a:latin typeface="Cambria Math" panose="02040503050406030204" pitchFamily="18" charset="0"/>
                            </a:rPr>
                          </m:ctrlPr>
                        </m:sSubPr>
                        <m:e>
                          <m:r>
                            <a:rPr lang="en-US" altLang="ja-JP" b="1" i="0" smtClean="0">
                              <a:solidFill>
                                <a:schemeClr val="accent1"/>
                              </a:solidFill>
                              <a:latin typeface="Cambria Math" panose="02040503050406030204" pitchFamily="18" charset="0"/>
                            </a:rPr>
                            <m:t>𝐚</m:t>
                          </m:r>
                        </m:e>
                        <m:sub>
                          <m:r>
                            <a:rPr lang="en-US" altLang="ja-JP" b="0" i="1" smtClean="0">
                              <a:solidFill>
                                <a:schemeClr val="accent1"/>
                              </a:solidFill>
                              <a:latin typeface="Cambria Math" panose="02040503050406030204" pitchFamily="18" charset="0"/>
                            </a:rPr>
                            <m:t>𝑡</m:t>
                          </m:r>
                          <m:r>
                            <a:rPr lang="en-US" altLang="ja-JP" b="0" i="1" smtClean="0">
                              <a:solidFill>
                                <a:schemeClr val="accent1"/>
                              </a:solidFill>
                              <a:latin typeface="Cambria Math" panose="02040503050406030204" pitchFamily="18" charset="0"/>
                            </a:rPr>
                            <m:t>+1</m:t>
                          </m:r>
                        </m:sub>
                      </m:sSub>
                      <m:r>
                        <a:rPr lang="en-US" altLang="ja-JP" b="0" i="1" smtClean="0">
                          <a:solidFill>
                            <a:schemeClr val="accent1"/>
                          </a:solidFill>
                          <a:latin typeface="Cambria Math" panose="02040503050406030204" pitchFamily="18" charset="0"/>
                        </a:rPr>
                        <m:t>=0.9</m:t>
                      </m:r>
                      <m:sSub>
                        <m:sSubPr>
                          <m:ctrlPr>
                            <a:rPr lang="en-US" altLang="ja-JP" b="0" i="1" smtClean="0">
                              <a:solidFill>
                                <a:schemeClr val="accent1"/>
                              </a:solidFill>
                              <a:latin typeface="Cambria Math" panose="02040503050406030204" pitchFamily="18" charset="0"/>
                            </a:rPr>
                          </m:ctrlPr>
                        </m:sSubPr>
                        <m:e>
                          <m:r>
                            <a:rPr lang="en-US" altLang="ja-JP" b="1" i="0" smtClean="0">
                              <a:solidFill>
                                <a:schemeClr val="accent1"/>
                              </a:solidFill>
                              <a:latin typeface="Cambria Math" panose="02040503050406030204" pitchFamily="18" charset="0"/>
                            </a:rPr>
                            <m:t>𝐚</m:t>
                          </m:r>
                        </m:e>
                        <m:sub>
                          <m:r>
                            <a:rPr lang="en-US" altLang="ja-JP" b="0" i="1" smtClean="0">
                              <a:solidFill>
                                <a:schemeClr val="accent1"/>
                              </a:solidFill>
                              <a:latin typeface="Cambria Math" panose="02040503050406030204" pitchFamily="18" charset="0"/>
                            </a:rPr>
                            <m:t>𝑡</m:t>
                          </m:r>
                        </m:sub>
                      </m:sSub>
                      <m:r>
                        <a:rPr lang="en-US" altLang="ja-JP" b="0" i="1" smtClean="0">
                          <a:solidFill>
                            <a:schemeClr val="accent1"/>
                          </a:solidFill>
                          <a:latin typeface="Cambria Math" panose="02040503050406030204" pitchFamily="18" charset="0"/>
                        </a:rPr>
                        <m:t>+0.1</m:t>
                      </m:r>
                      <m:sSubSup>
                        <m:sSubSupPr>
                          <m:ctrlPr>
                            <a:rPr lang="en-US" altLang="ja-JP" b="0" i="1" smtClean="0">
                              <a:solidFill>
                                <a:schemeClr val="accent1"/>
                              </a:solidFill>
                              <a:latin typeface="Cambria Math" panose="02040503050406030204" pitchFamily="18" charset="0"/>
                            </a:rPr>
                          </m:ctrlPr>
                        </m:sSubSupPr>
                        <m:e>
                          <m:r>
                            <a:rPr lang="en-US" altLang="ja-JP" b="1" i="0" smtClean="0">
                              <a:solidFill>
                                <a:schemeClr val="accent1"/>
                              </a:solidFill>
                              <a:latin typeface="Cambria Math" panose="02040503050406030204" pitchFamily="18" charset="0"/>
                            </a:rPr>
                            <m:t>𝐠</m:t>
                          </m:r>
                        </m:e>
                        <m:sub>
                          <m:r>
                            <a:rPr lang="en-US" altLang="ja-JP" b="0" i="1" smtClean="0">
                              <a:solidFill>
                                <a:schemeClr val="accent1"/>
                              </a:solidFill>
                              <a:latin typeface="Cambria Math" panose="02040503050406030204" pitchFamily="18" charset="0"/>
                            </a:rPr>
                            <m:t>𝑡</m:t>
                          </m:r>
                        </m:sub>
                        <m:sup>
                          <m:r>
                            <a:rPr lang="en-US" altLang="ja-JP" b="0" i="1" smtClean="0">
                              <a:solidFill>
                                <a:schemeClr val="accent1"/>
                              </a:solidFill>
                              <a:latin typeface="Cambria Math" panose="02040503050406030204" pitchFamily="18" charset="0"/>
                            </a:rPr>
                            <m:t>2</m:t>
                          </m:r>
                        </m:sup>
                      </m:sSubSup>
                    </m:oMath>
                  </m:oMathPara>
                </a14:m>
                <a:endParaRPr lang="en-US" altLang="ja-JP" b="0" dirty="0"/>
              </a:p>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solidFill>
                                <a:srgbClr val="FF0000"/>
                              </a:solidFill>
                              <a:latin typeface="Cambria Math" panose="02040503050406030204" pitchFamily="18" charset="0"/>
                            </a:rPr>
                          </m:ctrlPr>
                        </m:sSubPr>
                        <m:e>
                          <m:r>
                            <a:rPr lang="en-US" altLang="ja-JP" b="1" i="0" smtClean="0">
                              <a:solidFill>
                                <a:srgbClr val="FF0000"/>
                              </a:solidFill>
                              <a:latin typeface="Cambria Math" panose="02040503050406030204" pitchFamily="18" charset="0"/>
                            </a:rPr>
                            <m:t>𝐛</m:t>
                          </m:r>
                        </m:e>
                        <m:sub>
                          <m:r>
                            <a:rPr lang="en-US" altLang="ja-JP" b="0" i="1" smtClean="0">
                              <a:solidFill>
                                <a:srgbClr val="FF0000"/>
                              </a:solidFill>
                              <a:latin typeface="Cambria Math" panose="02040503050406030204" pitchFamily="18" charset="0"/>
                            </a:rPr>
                            <m:t>𝑡</m:t>
                          </m:r>
                          <m:r>
                            <a:rPr lang="en-US" altLang="ja-JP" b="0" i="1" smtClean="0">
                              <a:solidFill>
                                <a:srgbClr val="FF0000"/>
                              </a:solidFill>
                              <a:latin typeface="Cambria Math" panose="02040503050406030204" pitchFamily="18" charset="0"/>
                            </a:rPr>
                            <m:t>+1</m:t>
                          </m:r>
                        </m:sub>
                      </m:sSub>
                      <m:r>
                        <a:rPr lang="en-US" altLang="ja-JP" b="0" i="1" smtClean="0">
                          <a:solidFill>
                            <a:srgbClr val="FF0000"/>
                          </a:solidFill>
                          <a:latin typeface="Cambria Math" panose="02040503050406030204" pitchFamily="18" charset="0"/>
                        </a:rPr>
                        <m:t>=0.9</m:t>
                      </m:r>
                      <m:sSub>
                        <m:sSubPr>
                          <m:ctrlPr>
                            <a:rPr lang="en-US" altLang="ja-JP" b="0" i="1" smtClean="0">
                              <a:solidFill>
                                <a:srgbClr val="FF0000"/>
                              </a:solidFill>
                              <a:latin typeface="Cambria Math" panose="02040503050406030204" pitchFamily="18" charset="0"/>
                            </a:rPr>
                          </m:ctrlPr>
                        </m:sSubPr>
                        <m:e>
                          <m:r>
                            <a:rPr lang="en-US" altLang="ja-JP" b="1" i="0" smtClean="0">
                              <a:solidFill>
                                <a:srgbClr val="FF0000"/>
                              </a:solidFill>
                              <a:latin typeface="Cambria Math" panose="02040503050406030204" pitchFamily="18" charset="0"/>
                            </a:rPr>
                            <m:t>𝐛</m:t>
                          </m:r>
                        </m:e>
                        <m:sub>
                          <m:r>
                            <a:rPr lang="en-US" altLang="ja-JP" b="0" i="1" smtClean="0">
                              <a:solidFill>
                                <a:srgbClr val="FF0000"/>
                              </a:solidFill>
                              <a:latin typeface="Cambria Math" panose="02040503050406030204" pitchFamily="18" charset="0"/>
                            </a:rPr>
                            <m:t>𝑡</m:t>
                          </m:r>
                        </m:sub>
                      </m:sSub>
                      <m:r>
                        <a:rPr lang="en-US" altLang="ja-JP" b="0" i="1" smtClean="0">
                          <a:solidFill>
                            <a:srgbClr val="FF0000"/>
                          </a:solidFill>
                          <a:latin typeface="Cambria Math" panose="02040503050406030204" pitchFamily="18" charset="0"/>
                        </a:rPr>
                        <m:t>+0.07</m:t>
                      </m:r>
                      <m:sSub>
                        <m:sSubPr>
                          <m:ctrlPr>
                            <a:rPr lang="en-US" altLang="ja-JP" b="0" i="1" smtClean="0">
                              <a:solidFill>
                                <a:srgbClr val="FF0000"/>
                              </a:solidFill>
                              <a:latin typeface="Cambria Math" panose="02040503050406030204" pitchFamily="18" charset="0"/>
                            </a:rPr>
                          </m:ctrlPr>
                        </m:sSubPr>
                        <m:e>
                          <m:r>
                            <a:rPr lang="en-US" altLang="ja-JP" b="1" i="0" smtClean="0">
                              <a:solidFill>
                                <a:srgbClr val="FF0000"/>
                              </a:solidFill>
                              <a:latin typeface="Cambria Math" panose="02040503050406030204" pitchFamily="18" charset="0"/>
                            </a:rPr>
                            <m:t>𝐠</m:t>
                          </m:r>
                        </m:e>
                        <m:sub>
                          <m:r>
                            <a:rPr lang="en-US" altLang="ja-JP" b="0" i="1" smtClean="0">
                              <a:solidFill>
                                <a:srgbClr val="FF0000"/>
                              </a:solidFill>
                              <a:latin typeface="Cambria Math" panose="02040503050406030204" pitchFamily="18" charset="0"/>
                            </a:rPr>
                            <m:t>𝑡</m:t>
                          </m:r>
                        </m:sub>
                      </m:sSub>
                    </m:oMath>
                  </m:oMathPara>
                </a14:m>
                <a:endParaRPr lang="en-US" altLang="ja-JP" b="0" dirty="0"/>
              </a:p>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𝐜</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sin</m:t>
                              </m:r>
                            </m:e>
                            <m:sup>
                              <m:r>
                                <a:rPr lang="en-US" altLang="ja-JP" b="0" i="1" smtClean="0">
                                  <a:latin typeface="Cambria Math" panose="02040503050406030204" pitchFamily="18" charset="0"/>
                                </a:rPr>
                                <m:t>−1</m:t>
                              </m:r>
                            </m:sup>
                          </m:sSup>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0.001</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ad>
                                    <m:radPr>
                                      <m:degHide m:val="on"/>
                                      <m:ctrlPr>
                                        <a:rPr lang="en-US" altLang="ja-JP" b="0" i="1" smtClean="0">
                                          <a:latin typeface="Cambria Math" panose="02040503050406030204" pitchFamily="18" charset="0"/>
                                        </a:rPr>
                                      </m:ctrlPr>
                                    </m:radPr>
                                    <m:deg/>
                                    <m:e>
                                      <m:r>
                                        <a:rPr lang="en-US" altLang="ja-JP" b="0" i="1" smtClean="0">
                                          <a:latin typeface="Cambria Math" panose="02040503050406030204" pitchFamily="18" charset="0"/>
                                        </a:rPr>
                                        <m:t>𝜀</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𝐚</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e>
                                  </m:rad>
                                </m:den>
                              </m:f>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𝐠</m:t>
                                  </m:r>
                                </m:e>
                                <m:sub>
                                  <m:r>
                                    <a:rPr lang="en-US" altLang="ja-JP" b="0" i="1" smtClean="0">
                                      <a:latin typeface="Cambria Math" panose="02040503050406030204" pitchFamily="18" charset="0"/>
                                    </a:rPr>
                                    <m:t>𝑡</m:t>
                                  </m:r>
                                </m:sub>
                              </m:sSub>
                            </m:e>
                          </m:d>
                        </m:e>
                      </m:func>
                    </m:oMath>
                  </m:oMathPara>
                </a14:m>
                <a:endParaRPr lang="en-US" altLang="ja-JP" b="0" dirty="0"/>
              </a:p>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𝐝</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=0.07</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𝐠</m:t>
                          </m:r>
                        </m:e>
                        <m:sub>
                          <m:r>
                            <a:rPr lang="en-US" altLang="ja-JP" b="0" i="1" smtClean="0">
                              <a:latin typeface="Cambria Math" panose="02040503050406030204" pitchFamily="18" charset="0"/>
                            </a:rPr>
                            <m:t>𝑡</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𝐠</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+0.01</m:t>
                          </m:r>
                        </m:e>
                      </m:d>
                    </m:oMath>
                  </m:oMathPara>
                </a14:m>
                <a:endParaRPr lang="en-US" altLang="ja-JP" b="0" dirty="0"/>
              </a:p>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𝐞</m:t>
                          </m:r>
                        </m:e>
                        <m:sub>
                          <m:r>
                            <m:rPr>
                              <m:sty m:val="p"/>
                            </m:rPr>
                            <a:rPr lang="en-US" altLang="ja-JP" b="0" i="0" smtClean="0">
                              <a:latin typeface="Cambria Math" panose="02040503050406030204" pitchFamily="18" charset="0"/>
                            </a:rPr>
                            <m:t>t</m:t>
                          </m:r>
                          <m:r>
                            <a:rPr lang="en-US" altLang="ja-JP" b="0" i="0" smtClean="0">
                              <a:latin typeface="Cambria Math" panose="02040503050406030204" pitchFamily="18" charset="0"/>
                            </a:rPr>
                            <m:t>+1</m:t>
                          </m:r>
                        </m:sub>
                      </m:sSub>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𝐜</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𝐝</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+0.1</m:t>
                          </m:r>
                        </m:e>
                      </m:d>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𝐛</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oMath>
                  </m:oMathPara>
                </a14:m>
                <a:endParaRPr lang="en-US" altLang="ja-JP" b="0" dirty="0"/>
              </a:p>
              <a:p>
                <a:pPr marL="0" indent="0" algn="ctr">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m:t>
                          </m:r>
                          <m:r>
                            <a:rPr lang="en-US" altLang="ja-JP" b="1" i="0" smtClean="0">
                              <a:latin typeface="Cambria Math" panose="02040503050406030204" pitchFamily="18" charset="0"/>
                            </a:rPr>
                            <m:t>𝐰</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0.0011</m:t>
                          </m:r>
                          <m:sSub>
                            <m:sSubPr>
                              <m:ctrlPr>
                                <a:rPr lang="en-US" altLang="ja-JP" b="1" i="1" smtClean="0">
                                  <a:latin typeface="Cambria Math" panose="02040503050406030204" pitchFamily="18" charset="0"/>
                                </a:rPr>
                              </m:ctrlPr>
                            </m:sSubPr>
                            <m:e>
                              <m:r>
                                <a:rPr lang="en-US" altLang="ja-JP" b="1" i="0" smtClean="0">
                                  <a:latin typeface="Cambria Math" panose="02040503050406030204" pitchFamily="18" charset="0"/>
                                </a:rPr>
                                <m:t>𝐠</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0" smtClean="0">
                                  <a:latin typeface="Cambria Math" panose="02040503050406030204" pitchFamily="18" charset="0"/>
                                </a:rPr>
                                <m:t>𝐞</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e>
                      </m:d>
                    </m:oMath>
                  </m:oMathPara>
                </a14:m>
                <a:endParaRPr lang="ja-JP" altLang="en-US" dirty="0"/>
              </a:p>
            </p:txBody>
          </p:sp>
        </mc:Choice>
        <mc:Fallback xmlns="">
          <p:sp>
            <p:nvSpPr>
              <p:cNvPr id="4" name="コンテンツ プレースホルダー 3">
                <a:extLst>
                  <a:ext uri="{FF2B5EF4-FFF2-40B4-BE49-F238E27FC236}">
                    <a16:creationId xmlns:a16="http://schemas.microsoft.com/office/drawing/2014/main" id="{A6F9E9A2-12B1-E136-BD0C-A09D8179EF2B}"/>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BAD80875-F924-2AE8-7F6A-2A70D02A0CED}"/>
              </a:ext>
            </a:extLst>
          </p:cNvPr>
          <p:cNvSpPr>
            <a:spLocks noGrp="1"/>
          </p:cNvSpPr>
          <p:nvPr>
            <p:ph type="sldNum" sz="quarter" idx="12"/>
          </p:nvPr>
        </p:nvSpPr>
        <p:spPr/>
        <p:txBody>
          <a:bodyPr/>
          <a:lstStyle/>
          <a:p>
            <a:fld id="{587B30D4-ECFD-49CB-9259-E42FCE029BFB}" type="slidenum">
              <a:rPr kumimoji="1" lang="ja-JP" altLang="en-US" smtClean="0"/>
              <a:t>28</a:t>
            </a:fld>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0CAFB6C-3CC9-0262-4C8A-39795E12BFE8}"/>
                  </a:ext>
                </a:extLst>
              </p:cNvPr>
              <p:cNvSpPr txBox="1"/>
              <p:nvPr/>
            </p:nvSpPr>
            <p:spPr>
              <a:xfrm>
                <a:off x="3677815" y="6437449"/>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r>
                  <a:rPr kumimoji="1" lang="ja-JP" altLang="ja-JP" b="1" dirty="0">
                    <a:solidFill>
                      <a:schemeClr val="bg1"/>
                    </a:solidFill>
                  </a:rPr>
                  <a:t> </a:t>
                </a:r>
                <a14:m>
                  <m:oMath xmlns:m="http://schemas.openxmlformats.org/officeDocument/2006/math">
                    <m:r>
                      <a:rPr kumimoji="1" lang="en-US" altLang="ja-JP" sz="1800" b="0" i="1" kern="1200" smtClean="0">
                        <a:solidFill>
                          <a:schemeClr val="bg1"/>
                        </a:solidFill>
                        <a:effectLst/>
                        <a:latin typeface="Cambria Math" panose="02040503050406030204" pitchFamily="18" charset="0"/>
                        <a:ea typeface="+mn-ea"/>
                        <a:cs typeface="+mn-cs"/>
                      </a:rPr>
                      <m:t>𝜀</m:t>
                    </m:r>
                  </m:oMath>
                </a14:m>
                <a:r>
                  <a:rPr lang="ja-JP" altLang="en-US" dirty="0">
                    <a:solidFill>
                      <a:schemeClr val="bg1"/>
                    </a:solidFill>
                  </a:rPr>
                  <a:t>：</a:t>
                </a:r>
                <a:r>
                  <a:rPr lang="en-US" altLang="ja-JP" dirty="0">
                    <a:solidFill>
                      <a:schemeClr val="bg1"/>
                    </a:solidFill>
                  </a:rPr>
                  <a:t>0.0000001</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D0CAFB6C-3CC9-0262-4C8A-39795E12BFE8}"/>
                  </a:ext>
                </a:extLst>
              </p:cNvPr>
              <p:cNvSpPr txBox="1">
                <a:spLocks noRot="1" noChangeAspect="1" noMove="1" noResize="1" noEditPoints="1" noAdjustHandles="1" noChangeArrowheads="1" noChangeShapeType="1" noTextEdit="1"/>
              </p:cNvSpPr>
              <p:nvPr/>
            </p:nvSpPr>
            <p:spPr>
              <a:xfrm>
                <a:off x="3677815" y="6437449"/>
                <a:ext cx="8247017" cy="369332"/>
              </a:xfrm>
              <a:prstGeom prst="rect">
                <a:avLst/>
              </a:prstGeom>
              <a:blipFill>
                <a:blip r:embed="rId4"/>
                <a:stretch>
                  <a:fillRect l="-591" t="-11475" b="-26230"/>
                </a:stretch>
              </a:blipFill>
            </p:spPr>
            <p:txBody>
              <a:bodyPr/>
              <a:lstStyle/>
              <a:p>
                <a:r>
                  <a:rPr lang="ja-JP" altLang="en-US">
                    <a:noFill/>
                  </a:rPr>
                  <a:t> </a:t>
                </a:r>
              </a:p>
            </p:txBody>
          </p:sp>
        </mc:Fallback>
      </mc:AlternateContent>
      <p:sp>
        <p:nvSpPr>
          <p:cNvPr id="9" name="コンテンツ プレースホルダー 2">
            <a:extLst>
              <a:ext uri="{FF2B5EF4-FFF2-40B4-BE49-F238E27FC236}">
                <a16:creationId xmlns:a16="http://schemas.microsoft.com/office/drawing/2014/main" id="{3A4E10B7-068B-F32E-7FAE-CE02EEED78A8}"/>
              </a:ext>
            </a:extLst>
          </p:cNvPr>
          <p:cNvSpPr txBox="1">
            <a:spLocks/>
          </p:cNvSpPr>
          <p:nvPr/>
        </p:nvSpPr>
        <p:spPr>
          <a:xfrm>
            <a:off x="264622" y="4930815"/>
            <a:ext cx="11662756" cy="18759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交叉手法を用いることで</a:t>
            </a:r>
            <a:r>
              <a:rPr lang="en-US" altLang="ja-JP" dirty="0">
                <a:solidFill>
                  <a:srgbClr val="FF0000"/>
                </a:solidFill>
              </a:rPr>
              <a:t>Momentum</a:t>
            </a:r>
            <a:r>
              <a:rPr lang="ja-JP" altLang="en-US" dirty="0"/>
              <a:t>と</a:t>
            </a:r>
            <a:r>
              <a:rPr lang="en-US" altLang="ja-JP" dirty="0" err="1">
                <a:solidFill>
                  <a:schemeClr val="accent1"/>
                </a:solidFill>
              </a:rPr>
              <a:t>RMSProp</a:t>
            </a:r>
            <a:r>
              <a:rPr lang="ja-JP" altLang="en-US" dirty="0"/>
              <a:t>を足し合わせた</a:t>
            </a:r>
            <a:br>
              <a:rPr lang="en-US" altLang="ja-JP" dirty="0"/>
            </a:br>
            <a:r>
              <a:rPr lang="ja-JP" altLang="en-US" dirty="0"/>
              <a:t>複雑な最適化アルゴリズムの設計ができた</a:t>
            </a:r>
            <a:endParaRPr lang="en-US" altLang="ja-JP" dirty="0"/>
          </a:p>
        </p:txBody>
      </p:sp>
    </p:spTree>
    <p:extLst>
      <p:ext uri="{BB962C8B-B14F-4D97-AF65-F5344CB8AC3E}">
        <p14:creationId xmlns:p14="http://schemas.microsoft.com/office/powerpoint/2010/main" val="1417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C78E04-7CD7-015B-3173-D57DE2CE8BCB}"/>
              </a:ext>
            </a:extLst>
          </p:cNvPr>
          <p:cNvSpPr>
            <a:spLocks noGrp="1"/>
          </p:cNvSpPr>
          <p:nvPr>
            <p:ph type="title"/>
          </p:nvPr>
        </p:nvSpPr>
        <p:spPr/>
        <p:txBody>
          <a:bodyPr/>
          <a:lstStyle/>
          <a:p>
            <a:r>
              <a:rPr kumimoji="1" lang="ja-JP" altLang="en-US" dirty="0"/>
              <a:t>家賃予測回帰問題</a:t>
            </a:r>
          </a:p>
        </p:txBody>
      </p:sp>
      <p:sp>
        <p:nvSpPr>
          <p:cNvPr id="3" name="コンテンツ プレースホルダー 2">
            <a:extLst>
              <a:ext uri="{FF2B5EF4-FFF2-40B4-BE49-F238E27FC236}">
                <a16:creationId xmlns:a16="http://schemas.microsoft.com/office/drawing/2014/main" id="{074BFD5C-A321-A974-DE50-56A13E4F38B3}"/>
              </a:ext>
            </a:extLst>
          </p:cNvPr>
          <p:cNvSpPr>
            <a:spLocks noGrp="1"/>
          </p:cNvSpPr>
          <p:nvPr>
            <p:ph idx="1"/>
          </p:nvPr>
        </p:nvSpPr>
        <p:spPr>
          <a:xfrm>
            <a:off x="6096000" y="1058429"/>
            <a:ext cx="5828831" cy="5281028"/>
          </a:xfrm>
        </p:spPr>
        <p:txBody>
          <a:bodyPr/>
          <a:lstStyle/>
          <a:p>
            <a:r>
              <a:rPr lang="ja-JP" altLang="en-US" dirty="0"/>
              <a:t>土地や部屋の広さなど</a:t>
            </a:r>
            <a:r>
              <a:rPr lang="en-US" altLang="ja-JP" dirty="0"/>
              <a:t>13</a:t>
            </a:r>
            <a:r>
              <a:rPr lang="ja-JP" altLang="en-US" dirty="0"/>
              <a:t>個の入力から家賃を予測</a:t>
            </a:r>
            <a:endParaRPr lang="en-US" altLang="ja-JP" dirty="0"/>
          </a:p>
          <a:p>
            <a:pPr marL="0" indent="0">
              <a:buNone/>
            </a:pPr>
            <a:endParaRPr lang="en-US" altLang="ja-JP" dirty="0"/>
          </a:p>
          <a:p>
            <a:pPr marL="0" indent="0">
              <a:buNone/>
            </a:pPr>
            <a:endParaRPr lang="en-US" altLang="ja-JP" dirty="0"/>
          </a:p>
          <a:p>
            <a:pPr marL="0" indent="0">
              <a:buNone/>
            </a:pPr>
            <a:r>
              <a:rPr lang="ja-JP" altLang="en-US" sz="3200" dirty="0"/>
              <a:t>結果</a:t>
            </a:r>
            <a:endParaRPr lang="en-US" altLang="ja-JP" dirty="0"/>
          </a:p>
          <a:p>
            <a:r>
              <a:rPr kumimoji="1" lang="en-US" altLang="ja-JP" dirty="0"/>
              <a:t>Adam</a:t>
            </a:r>
            <a:r>
              <a:rPr kumimoji="1" lang="ja-JP" altLang="en-US" dirty="0"/>
              <a:t>や</a:t>
            </a:r>
            <a:r>
              <a:rPr kumimoji="1" lang="en-US" altLang="ja-JP" dirty="0" err="1"/>
              <a:t>RMProp</a:t>
            </a:r>
            <a:r>
              <a:rPr kumimoji="1" lang="ja-JP" altLang="en-US" dirty="0"/>
              <a:t>と比べ早期に収束</a:t>
            </a:r>
            <a:endParaRPr kumimoji="1" lang="en-US" altLang="ja-JP" dirty="0"/>
          </a:p>
          <a:p>
            <a:r>
              <a:rPr lang="en-US" altLang="ja-JP" dirty="0"/>
              <a:t>Momentum</a:t>
            </a:r>
            <a:r>
              <a:rPr lang="ja-JP" altLang="en-US" dirty="0"/>
              <a:t>と同程度の学習</a:t>
            </a:r>
            <a:endParaRPr kumimoji="1" lang="ja-JP" altLang="en-US" dirty="0"/>
          </a:p>
        </p:txBody>
      </p:sp>
      <p:sp>
        <p:nvSpPr>
          <p:cNvPr id="4" name="スライド番号プレースホルダー 3">
            <a:extLst>
              <a:ext uri="{FF2B5EF4-FFF2-40B4-BE49-F238E27FC236}">
                <a16:creationId xmlns:a16="http://schemas.microsoft.com/office/drawing/2014/main" id="{5288D7E9-1D59-72E6-3A70-35CB6EE347B0}"/>
              </a:ext>
            </a:extLst>
          </p:cNvPr>
          <p:cNvSpPr>
            <a:spLocks noGrp="1"/>
          </p:cNvSpPr>
          <p:nvPr>
            <p:ph type="sldNum" sz="quarter" idx="12"/>
          </p:nvPr>
        </p:nvSpPr>
        <p:spPr/>
        <p:txBody>
          <a:bodyPr/>
          <a:lstStyle/>
          <a:p>
            <a:fld id="{587B30D4-ECFD-49CB-9259-E42FCE029BFB}"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3E3B5ACE-0309-8AA3-DE84-803164B639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655" y="1496128"/>
            <a:ext cx="5720091" cy="4389129"/>
          </a:xfrm>
          <a:prstGeom prst="rect">
            <a:avLst/>
          </a:prstGeom>
        </p:spPr>
      </p:pic>
    </p:spTree>
    <p:extLst>
      <p:ext uri="{BB962C8B-B14F-4D97-AF65-F5344CB8AC3E}">
        <p14:creationId xmlns:p14="http://schemas.microsoft.com/office/powerpoint/2010/main" val="90222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604A4FA3-48EC-5039-ED3E-60140B3DB5B6}"/>
              </a:ext>
            </a:extLst>
          </p:cNvPr>
          <p:cNvSpPr txBox="1">
            <a:spLocks noGrp="1"/>
          </p:cNvSpPr>
          <p:nvPr>
            <p:ph type="title"/>
          </p:nvPr>
        </p:nvSpPr>
        <p:spPr>
          <a:xfrm>
            <a:off x="261938" y="50800"/>
            <a:ext cx="11663362" cy="8572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r>
              <a:rPr lang="en-US" altLang="ja-JP"/>
              <a:t>Symbolic Discovery of Optimization Algorithms[1]</a:t>
            </a:r>
            <a:endParaRPr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21C5642-48FE-8D08-78B7-1177C59288DF}"/>
                  </a:ext>
                </a:extLst>
              </p:cNvPr>
              <p:cNvSpPr>
                <a:spLocks noGrp="1"/>
              </p:cNvSpPr>
              <p:nvPr>
                <p:ph idx="1"/>
              </p:nvPr>
            </p:nvSpPr>
            <p:spPr>
              <a:xfrm>
                <a:off x="262076" y="1058429"/>
                <a:ext cx="11662756" cy="2199020"/>
              </a:xfrm>
            </p:spPr>
            <p:txBody>
              <a:bodyPr>
                <a:normAutofit/>
              </a:bodyPr>
              <a:lstStyle/>
              <a:p>
                <a:pPr marL="0" indent="0">
                  <a:buNone/>
                </a:pPr>
                <a:r>
                  <a:rPr lang="ja-JP" altLang="en-US" dirty="0">
                    <a:solidFill>
                      <a:schemeClr val="tx1"/>
                    </a:solidFill>
                  </a:rPr>
                  <a:t>勾配降下法に基づく最適化アルゴリズムを多次元リストで設計</a:t>
                </a:r>
                <a:endParaRPr lang="en-US" altLang="ja-JP" dirty="0">
                  <a:solidFill>
                    <a:schemeClr val="tx1"/>
                  </a:solidFill>
                </a:endParaRPr>
              </a:p>
              <a:p>
                <a:pPr marL="0" indent="0">
                  <a:buNone/>
                </a:pPr>
                <a:r>
                  <a:rPr lang="ja-JP" altLang="en-US" dirty="0"/>
                  <a:t>各次元のリストは </a:t>
                </a:r>
                <a:r>
                  <a:rPr lang="en-US" altLang="ja-JP" dirty="0"/>
                  <a:t>[</a:t>
                </a:r>
                <a:r>
                  <a:rPr lang="ja-JP" altLang="en-US" dirty="0"/>
                  <a:t>出力先，数学演算子，</a:t>
                </a:r>
                <a:r>
                  <a:rPr lang="en-US" altLang="ja-JP" dirty="0"/>
                  <a:t>[</a:t>
                </a:r>
                <a:r>
                  <a:rPr lang="ja-JP" altLang="en-US" dirty="0"/>
                  <a:t>引数</a:t>
                </a:r>
                <a:r>
                  <a:rPr lang="en-US" altLang="ja-JP" dirty="0"/>
                  <a:t>]]</a:t>
                </a:r>
                <a:r>
                  <a:rPr lang="ja-JP" altLang="en-US" dirty="0"/>
                  <a:t> で構成される</a:t>
                </a:r>
                <a:endParaRPr lang="en-US" altLang="ja-JP" dirty="0">
                  <a:solidFill>
                    <a:schemeClr val="tx1"/>
                  </a:solidFill>
                </a:endParaRPr>
              </a:p>
              <a:p>
                <a:pPr marL="0" indent="0">
                  <a:buNone/>
                </a:pPr>
                <a14:m>
                  <m:oMath xmlns:m="http://schemas.openxmlformats.org/officeDocument/2006/math">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+1</m:t>
                        </m:r>
                      </m:sub>
                    </m:sSub>
                    <m:r>
                      <a:rPr lang="en-US" altLang="ja-JP" b="0" i="1" smtClean="0">
                        <a:solidFill>
                          <a:schemeClr val="tx1"/>
                        </a:solidFill>
                        <a:latin typeface="Cambria Math" panose="02040503050406030204" pitchFamily="18" charset="0"/>
                      </a:rPr>
                      <m:t>=</m:t>
                    </m:r>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sub>
                    </m:sSub>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ea typeface="Cambria Math" panose="02040503050406030204" pitchFamily="18" charset="0"/>
                      </a:rPr>
                      <m:t>∆</m:t>
                    </m:r>
                    <m:sSub>
                      <m:sSubPr>
                        <m:ctrlPr>
                          <a:rPr lang="en-US" altLang="ja-JP" b="1" i="1" smtClean="0">
                            <a:solidFill>
                              <a:schemeClr val="tx1"/>
                            </a:solidFill>
                            <a:latin typeface="Cambria Math" panose="02040503050406030204" pitchFamily="18" charset="0"/>
                            <a:ea typeface="Cambria Math" panose="02040503050406030204" pitchFamily="18" charset="0"/>
                          </a:rPr>
                        </m:ctrlPr>
                      </m:sSubPr>
                      <m:e>
                        <m:r>
                          <a:rPr lang="en-US" altLang="ja-JP" b="1" i="0" smtClean="0">
                            <a:solidFill>
                              <a:schemeClr val="tx1"/>
                            </a:solidFill>
                            <a:latin typeface="Cambria Math" panose="02040503050406030204" pitchFamily="18" charset="0"/>
                            <a:ea typeface="Cambria Math" panose="02040503050406030204" pitchFamily="18" charset="0"/>
                          </a:rPr>
                          <m:t>𝐰</m:t>
                        </m:r>
                      </m:e>
                      <m:sub>
                        <m:r>
                          <a:rPr lang="en-US" altLang="ja-JP" b="0" i="1" smtClean="0">
                            <a:solidFill>
                              <a:schemeClr val="tx1"/>
                            </a:solidFill>
                            <a:latin typeface="Cambria Math" panose="02040503050406030204" pitchFamily="18" charset="0"/>
                            <a:ea typeface="Cambria Math" panose="02040503050406030204" pitchFamily="18" charset="0"/>
                          </a:rPr>
                          <m:t>𝑡</m:t>
                        </m:r>
                      </m:sub>
                    </m:sSub>
                  </m:oMath>
                </a14:m>
                <a:r>
                  <a:rPr kumimoji="1" lang="ja-JP" altLang="en-US" dirty="0">
                    <a:solidFill>
                      <a:schemeClr val="tx1"/>
                    </a:solidFill>
                  </a:rPr>
                  <a:t>　</a:t>
                </a:r>
                <a:endParaRPr kumimoji="1" lang="en-US" altLang="ja-JP" dirty="0">
                  <a:solidFill>
                    <a:schemeClr val="tx1"/>
                  </a:solidFill>
                </a:endParaRPr>
              </a:p>
              <a:p>
                <a:pPr marL="0" indent="0">
                  <a:buNone/>
                </a:pPr>
                <a:endParaRPr kumimoji="1" lang="en-US" altLang="ja-JP" dirty="0">
                  <a:solidFill>
                    <a:schemeClr val="tx1"/>
                  </a:solidFill>
                </a:endParaRPr>
              </a:p>
            </p:txBody>
          </p:sp>
        </mc:Choice>
        <mc:Fallback>
          <p:sp>
            <p:nvSpPr>
              <p:cNvPr id="3" name="コンテンツ プレースホルダー 2">
                <a:extLst>
                  <a:ext uri="{FF2B5EF4-FFF2-40B4-BE49-F238E27FC236}">
                    <a16:creationId xmlns:a16="http://schemas.microsoft.com/office/drawing/2014/main" id="{A21C5642-48FE-8D08-78B7-1177C59288DF}"/>
                  </a:ext>
                </a:extLst>
              </p:cNvPr>
              <p:cNvSpPr>
                <a:spLocks noGrp="1" noRot="1" noChangeAspect="1" noMove="1" noResize="1" noEditPoints="1" noAdjustHandles="1" noChangeArrowheads="1" noChangeShapeType="1" noTextEdit="1"/>
              </p:cNvSpPr>
              <p:nvPr>
                <p:ph idx="1"/>
              </p:nvPr>
            </p:nvSpPr>
            <p:spPr>
              <a:xfrm>
                <a:off x="262076" y="1058429"/>
                <a:ext cx="11662756" cy="2199020"/>
              </a:xfrm>
              <a:blipFill>
                <a:blip r:embed="rId3"/>
                <a:stretch>
                  <a:fillRect l="-1098" t="-3889"/>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5AF47CA7-C4E3-70E5-6BC9-06947C67D514}"/>
              </a:ext>
            </a:extLst>
          </p:cNvPr>
          <p:cNvSpPr>
            <a:spLocks noGrp="1"/>
          </p:cNvSpPr>
          <p:nvPr>
            <p:ph type="sldNum" sz="quarter" idx="12"/>
          </p:nvPr>
        </p:nvSpPr>
        <p:spPr/>
        <p:txBody>
          <a:bodyPr/>
          <a:lstStyle/>
          <a:p>
            <a:fld id="{DAB60DCF-2F2A-4B46-AB2B-3ED4879AD37F}" type="slidenum">
              <a:rPr kumimoji="1" lang="ja-JP" altLang="en-US" smtClean="0"/>
              <a:t>3</a:t>
            </a:fld>
            <a:endParaRPr kumimoji="1" lang="ja-JP" altLang="en-US"/>
          </a:p>
        </p:txBody>
      </p:sp>
      <p:grpSp>
        <p:nvGrpSpPr>
          <p:cNvPr id="4" name="グループ化 3">
            <a:extLst>
              <a:ext uri="{FF2B5EF4-FFF2-40B4-BE49-F238E27FC236}">
                <a16:creationId xmlns:a16="http://schemas.microsoft.com/office/drawing/2014/main" id="{73A7C9A5-6F45-E788-86A9-A85025110021}"/>
              </a:ext>
            </a:extLst>
          </p:cNvPr>
          <p:cNvGrpSpPr/>
          <p:nvPr/>
        </p:nvGrpSpPr>
        <p:grpSpPr>
          <a:xfrm>
            <a:off x="1081033" y="3600551"/>
            <a:ext cx="10029934" cy="2542122"/>
            <a:chOff x="1081033" y="2230740"/>
            <a:chExt cx="10029934" cy="2542122"/>
          </a:xfrm>
        </p:grpSpPr>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0CF02695-0EEC-6FC6-8E6D-9496BABB6688}"/>
                    </a:ext>
                  </a:extLst>
                </p:cNvPr>
                <p:cNvSpPr txBox="1">
                  <a:spLocks/>
                </p:cNvSpPr>
                <p:nvPr/>
              </p:nvSpPr>
              <p:spPr>
                <a:xfrm>
                  <a:off x="1081033" y="2380448"/>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i="1">
                          <a:latin typeface="Cambria Math" panose="02040503050406030204" pitchFamily="18" charset="0"/>
                          <a:ea typeface="Cambria Math" panose="02040503050406030204" pitchFamily="18" charset="0"/>
                        </a:rPr>
                        <m:t>∆</m:t>
                      </m:r>
                      <m:sSub>
                        <m:sSubPr>
                          <m:ctrlPr>
                            <a:rPr lang="en-US" altLang="ja-JP" b="1" i="1" smtClean="0">
                              <a:latin typeface="Cambria Math" panose="02040503050406030204" pitchFamily="18" charset="0"/>
                              <a:ea typeface="Cambria Math" panose="02040503050406030204" pitchFamily="18" charset="0"/>
                            </a:rPr>
                          </m:ctrlPr>
                        </m:sSubPr>
                        <m:e>
                          <m:r>
                            <a:rPr lang="en-US" altLang="ja-JP" b="1" i="0" smtClean="0">
                              <a:latin typeface="Cambria Math" panose="02040503050406030204" pitchFamily="18" charset="0"/>
                              <a:ea typeface="Cambria Math" panose="02040503050406030204" pitchFamily="18" charset="0"/>
                            </a:rPr>
                            <m:t>𝐰</m:t>
                          </m:r>
                        </m:e>
                        <m:sub>
                          <m:r>
                            <a:rPr lang="en-US" altLang="ja-JP" b="0" i="1" smtClean="0">
                              <a:latin typeface="Cambria Math" panose="02040503050406030204" pitchFamily="18" charset="0"/>
                              <a:ea typeface="Cambria Math" panose="02040503050406030204" pitchFamily="18" charset="0"/>
                            </a:rPr>
                            <m:t>𝑡</m:t>
                          </m:r>
                        </m:sub>
                      </m:sSub>
                      <m:r>
                        <a:rPr lang="en-US" altLang="ja-JP" b="0" i="1" smtClean="0">
                          <a:solidFill>
                            <a:schemeClr val="tx1"/>
                          </a:solidFill>
                          <a:latin typeface="Cambria Math" panose="02040503050406030204" pitchFamily="18" charset="0"/>
                        </a:rPr>
                        <m:t>=0.9</m:t>
                      </m:r>
                      <m:r>
                        <a:rPr lang="en-US" altLang="ja-JP" i="1">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1" i="0" smtClean="0">
                              <a:latin typeface="Cambria Math" panose="02040503050406030204" pitchFamily="18" charset="0"/>
                              <a:ea typeface="Cambria Math" panose="02040503050406030204" pitchFamily="18" charset="0"/>
                            </a:rPr>
                            <m:t>𝐰</m:t>
                          </m:r>
                        </m:e>
                        <m:sub>
                          <m:r>
                            <a:rPr lang="en-US" altLang="ja-JP" b="0" i="1" smtClean="0">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−1</m:t>
                          </m:r>
                        </m:sub>
                      </m:sSub>
                      <m:r>
                        <a:rPr lang="en-US" altLang="ja-JP" b="0" i="1" smtClean="0">
                          <a:solidFill>
                            <a:schemeClr val="tx1"/>
                          </a:solidFill>
                          <a:latin typeface="Cambria Math" panose="02040503050406030204" pitchFamily="18" charset="0"/>
                        </a:rPr>
                        <m:t>+</m:t>
                      </m:r>
                      <m:r>
                        <a:rPr lang="en-US" altLang="ja-JP" i="1">
                          <a:latin typeface="Cambria Math" panose="02040503050406030204" pitchFamily="18" charset="0"/>
                        </a:rPr>
                        <m:t>𝜂</m:t>
                      </m:r>
                      <m:sSub>
                        <m:sSubPr>
                          <m:ctrlPr>
                            <a:rPr lang="ja-JP" altLang="ja-JP" b="1" i="1">
                              <a:solidFill>
                                <a:schemeClr val="tx1"/>
                              </a:solidFill>
                              <a:latin typeface="Cambria Math" panose="02040503050406030204" pitchFamily="18" charset="0"/>
                            </a:rPr>
                          </m:ctrlPr>
                        </m:sSubPr>
                        <m:e>
                          <m:r>
                            <a:rPr lang="en-US" altLang="ja-JP" b="1">
                              <a:solidFill>
                                <a:schemeClr val="tx1"/>
                              </a:solidFill>
                              <a:latin typeface="Cambria Math" panose="02040503050406030204" pitchFamily="18" charset="0"/>
                            </a:rPr>
                            <m:t>𝐠</m:t>
                          </m:r>
                        </m:e>
                        <m:sub>
                          <m:r>
                            <a:rPr lang="en-US" altLang="ja-JP" i="1">
                              <a:solidFill>
                                <a:schemeClr val="tx1"/>
                              </a:solidFill>
                              <a:latin typeface="Cambria Math" panose="02040503050406030204" pitchFamily="18" charset="0"/>
                            </a:rPr>
                            <m:t>𝑡</m:t>
                          </m:r>
                        </m:sub>
                      </m:sSub>
                    </m:oMath>
                  </a14:m>
                  <a:r>
                    <a:rPr lang="ja-JP" altLang="en-US" dirty="0">
                      <a:solidFill>
                        <a:schemeClr val="tx1"/>
                      </a:solidFill>
                    </a:rPr>
                    <a:t>　</a:t>
                  </a:r>
                  <a:endParaRPr lang="en-US" altLang="ja-JP" dirty="0">
                    <a:solidFill>
                      <a:schemeClr val="tx1"/>
                    </a:solidFill>
                  </a:endParaRPr>
                </a:p>
              </p:txBody>
            </p:sp>
          </mc:Choice>
          <mc:Fallback xmlns="">
            <p:sp>
              <p:nvSpPr>
                <p:cNvPr id="7" name="コンテンツ プレースホルダー 2">
                  <a:extLst>
                    <a:ext uri="{FF2B5EF4-FFF2-40B4-BE49-F238E27FC236}">
                      <a16:creationId xmlns:a16="http://schemas.microsoft.com/office/drawing/2014/main" id="{0CF02695-0EEC-6FC6-8E6D-9496BABB6688}"/>
                    </a:ext>
                  </a:extLst>
                </p:cNvPr>
                <p:cNvSpPr txBox="1">
                  <a:spLocks noRot="1" noChangeAspect="1" noMove="1" noResize="1" noEditPoints="1" noAdjustHandles="1" noChangeArrowheads="1" noChangeShapeType="1" noTextEdit="1"/>
                </p:cNvSpPr>
                <p:nvPr/>
              </p:nvSpPr>
              <p:spPr>
                <a:xfrm>
                  <a:off x="1081033" y="2380448"/>
                  <a:ext cx="4669520" cy="1861185"/>
                </a:xfrm>
                <a:prstGeom prst="rect">
                  <a:avLst/>
                </a:prstGeom>
                <a:blipFill>
                  <a:blip r:embed="rId4"/>
                  <a:stretch>
                    <a:fillRect l="-2611" t="-42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a:extLst>
                    <a:ext uri="{FF2B5EF4-FFF2-40B4-BE49-F238E27FC236}">
                      <a16:creationId xmlns:a16="http://schemas.microsoft.com/office/drawing/2014/main" id="{99BB5BA9-7DE7-98B6-DE28-9FDD0D474B73}"/>
                    </a:ext>
                  </a:extLst>
                </p:cNvPr>
                <p:cNvSpPr txBox="1">
                  <a:spLocks/>
                </p:cNvSpPr>
                <p:nvPr/>
              </p:nvSpPr>
              <p:spPr>
                <a:xfrm>
                  <a:off x="6441449" y="2230740"/>
                  <a:ext cx="4669518" cy="25421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000" dirty="0"/>
                    <a:t>リストを用いた設計</a:t>
                  </a:r>
                  <a:endParaRPr lang="en-US" altLang="ja-JP" sz="3000" dirty="0"/>
                </a:p>
                <a:p>
                  <a:pPr marL="0" indent="0">
                    <a:buNone/>
                  </a:pPr>
                  <a:r>
                    <a:rPr lang="en-US" altLang="ja-JP" sz="2600" dirty="0"/>
                    <a:t>[[v0,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m:t>
                      </m:r>
                    </m:oMath>
                  </a14:m>
                  <a:r>
                    <a:rPr lang="en-US" altLang="ja-JP" sz="2600" dirty="0"/>
                    <a:t>, [0.9,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b>
                        <m:sSubPr>
                          <m:ctrlPr>
                            <a:rPr lang="en-US" altLang="ja-JP" sz="2400" b="1" i="1" smtClean="0">
                              <a:latin typeface="Cambria Math" panose="02040503050406030204" pitchFamily="18" charset="0"/>
                              <a:ea typeface="Cambria Math" panose="02040503050406030204" pitchFamily="18" charset="0"/>
                            </a:rPr>
                          </m:ctrlPr>
                        </m:sSubPr>
                        <m:e>
                          <m:r>
                            <a:rPr lang="en-US" altLang="ja-JP" sz="2400" b="1" i="0" smtClean="0">
                              <a:latin typeface="Cambria Math" panose="02040503050406030204" pitchFamily="18" charset="0"/>
                              <a:ea typeface="Cambria Math" panose="02040503050406030204" pitchFamily="18" charset="0"/>
                            </a:rPr>
                            <m:t>𝐰</m:t>
                          </m:r>
                        </m:e>
                        <m:sub>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−1</m:t>
                          </m:r>
                        </m:sub>
                      </m:sSub>
                    </m:oMath>
                  </a14:m>
                  <a:r>
                    <a:rPr lang="en-US" altLang="ja-JP" sz="2600" dirty="0"/>
                    <a:t>]],</a:t>
                  </a:r>
                </a:p>
                <a:p>
                  <a:pPr marL="0" indent="0">
                    <a:buNone/>
                  </a:pPr>
                  <a:r>
                    <a:rPr lang="en-US" altLang="ja-JP" sz="2600" dirty="0">
                      <a:solidFill>
                        <a:schemeClr val="bg1"/>
                      </a:solidFill>
                    </a:rPr>
                    <a:t>[</a:t>
                  </a:r>
                  <a:r>
                    <a:rPr lang="en-US" altLang="ja-JP" sz="2600" dirty="0"/>
                    <a:t>[v1,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oMath>
                  </a14:m>
                  <a:r>
                    <a:rPr lang="en-US" altLang="ja-JP" sz="2600" dirty="0"/>
                    <a:t>, [</a:t>
                  </a:r>
                  <a14:m>
                    <m:oMath xmlns:m="http://schemas.openxmlformats.org/officeDocument/2006/math">
                      <m:r>
                        <a:rPr lang="en-US" altLang="ja-JP" sz="2400" i="1">
                          <a:latin typeface="Cambria Math" panose="02040503050406030204" pitchFamily="18" charset="0"/>
                        </a:rPr>
                        <m:t>𝜂</m:t>
                      </m:r>
                    </m:oMath>
                  </a14:m>
                  <a:r>
                    <a:rPr lang="en-US" altLang="ja-JP" sz="2600" dirty="0"/>
                    <a:t>,</a:t>
                  </a:r>
                  <a:r>
                    <a:rPr lang="ja-JP" altLang="en-US" sz="2600" dirty="0"/>
                    <a:t> </a:t>
                  </a:r>
                  <a14:m>
                    <m:oMath xmlns:m="http://schemas.openxmlformats.org/officeDocument/2006/math">
                      <m:sSub>
                        <m:sSubPr>
                          <m:ctrlPr>
                            <a:rPr lang="ja-JP" altLang="ja-JP" sz="2400" b="1" i="1" smtClean="0">
                              <a:solidFill>
                                <a:schemeClr val="tx1"/>
                              </a:solidFill>
                              <a:latin typeface="Cambria Math" panose="02040503050406030204" pitchFamily="18" charset="0"/>
                            </a:rPr>
                          </m:ctrlPr>
                        </m:sSubPr>
                        <m:e>
                          <m:r>
                            <a:rPr lang="en-US" altLang="ja-JP" sz="2400" b="1">
                              <a:solidFill>
                                <a:schemeClr val="tx1"/>
                              </a:solidFill>
                              <a:latin typeface="Cambria Math" panose="02040503050406030204" pitchFamily="18" charset="0"/>
                            </a:rPr>
                            <m:t>𝐠</m:t>
                          </m:r>
                        </m:e>
                        <m:sub>
                          <m:r>
                            <a:rPr lang="en-US" altLang="ja-JP" sz="2400" i="1">
                              <a:solidFill>
                                <a:schemeClr val="tx1"/>
                              </a:solidFill>
                              <a:latin typeface="Cambria Math" panose="02040503050406030204" pitchFamily="18" charset="0"/>
                            </a:rPr>
                            <m:t>𝑡</m:t>
                          </m:r>
                        </m:sub>
                      </m:sSub>
                    </m:oMath>
                  </a14:m>
                  <a:r>
                    <a:rPr lang="en-US" altLang="ja-JP" sz="2600" dirty="0"/>
                    <a:t>]],</a:t>
                  </a:r>
                </a:p>
                <a:p>
                  <a:pPr marL="0" indent="0">
                    <a:buNone/>
                  </a:pPr>
                  <a:r>
                    <a:rPr lang="en-US" altLang="ja-JP" sz="2600" dirty="0">
                      <a:solidFill>
                        <a:schemeClr val="bg1"/>
                      </a:solidFill>
                    </a:rPr>
                    <a:t>[</a:t>
                  </a:r>
                  <a:r>
                    <a:rPr lang="en-US" altLang="ja-JP" sz="2600" dirty="0"/>
                    <a:t>[</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1" i="0" smtClean="0">
                              <a:latin typeface="Cambria Math" panose="02040503050406030204" pitchFamily="18" charset="0"/>
                              <a:ea typeface="Cambria Math" panose="02040503050406030204" pitchFamily="18" charset="0"/>
                            </a:rPr>
                            <m:t>𝐰</m:t>
                          </m:r>
                        </m:e>
                        <m:sub>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 </m:t>
                          </m:r>
                        </m:sub>
                      </m:sSub>
                    </m:oMath>
                  </a14:m>
                  <a:r>
                    <a:rPr lang="en-US" altLang="ja-JP" sz="2600" dirty="0"/>
                    <a:t> , </a:t>
                  </a:r>
                  <a14:m>
                    <m:oMath xmlns:m="http://schemas.openxmlformats.org/officeDocument/2006/math">
                      <m:r>
                        <a:rPr lang="en-US" altLang="ja-JP" sz="2800" b="0" i="1" smtClean="0">
                          <a:latin typeface="Cambria Math" panose="02040503050406030204" pitchFamily="18" charset="0"/>
                        </a:rPr>
                        <m:t>+</m:t>
                      </m:r>
                    </m:oMath>
                  </a14:m>
                  <a:r>
                    <a:rPr lang="en-US" altLang="ja-JP" sz="2600" dirty="0"/>
                    <a:t>, [v0, v1]]]</a:t>
                  </a:r>
                </a:p>
              </p:txBody>
            </p:sp>
          </mc:Choice>
          <mc:Fallback xmlns="">
            <p:sp>
              <p:nvSpPr>
                <p:cNvPr id="8" name="コンテンツ プレースホルダー 2">
                  <a:extLst>
                    <a:ext uri="{FF2B5EF4-FFF2-40B4-BE49-F238E27FC236}">
                      <a16:creationId xmlns:a16="http://schemas.microsoft.com/office/drawing/2014/main" id="{99BB5BA9-7DE7-98B6-DE28-9FDD0D474B73}"/>
                    </a:ext>
                  </a:extLst>
                </p:cNvPr>
                <p:cNvSpPr txBox="1">
                  <a:spLocks noRot="1" noChangeAspect="1" noMove="1" noResize="1" noEditPoints="1" noAdjustHandles="1" noChangeArrowheads="1" noChangeShapeType="1" noTextEdit="1"/>
                </p:cNvSpPr>
                <p:nvPr/>
              </p:nvSpPr>
              <p:spPr>
                <a:xfrm>
                  <a:off x="6441449" y="2230740"/>
                  <a:ext cx="4669518" cy="2542122"/>
                </a:xfrm>
                <a:prstGeom prst="rect">
                  <a:avLst/>
                </a:prstGeom>
                <a:blipFill>
                  <a:blip r:embed="rId5"/>
                  <a:stretch>
                    <a:fillRect l="-3133" t="-383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1632CC4-F445-E491-BA36-8AEBF348F6A6}"/>
                  </a:ext>
                </a:extLst>
              </p:cNvPr>
              <p:cNvSpPr txBox="1"/>
              <p:nvPr/>
            </p:nvSpPr>
            <p:spPr>
              <a:xfrm>
                <a:off x="4775697" y="6087797"/>
                <a:ext cx="8247017" cy="369332"/>
              </a:xfrm>
              <a:prstGeom prst="rect">
                <a:avLst/>
              </a:prstGeom>
              <a:noFill/>
            </p:spPr>
            <p:txBody>
              <a:bodyPr wrap="square">
                <a:spAutoFit/>
              </a:bodyPr>
              <a:lstStyle/>
              <a:p>
                <a:r>
                  <a:rPr kumimoji="1" lang="en-US" altLang="ja-JP" dirty="0">
                    <a:solidFill>
                      <a:schemeClr val="tx1"/>
                    </a:solidFill>
                  </a:rPr>
                  <a:t>※ </a:t>
                </a:r>
                <a14:m>
                  <m:oMath xmlns:m="http://schemas.openxmlformats.org/officeDocument/2006/math">
                    <m:r>
                      <a:rPr kumimoji="1" lang="en-US" altLang="ja-JP" i="1">
                        <a:solidFill>
                          <a:schemeClr val="tx1"/>
                        </a:solidFill>
                        <a:latin typeface="Cambria Math" panose="02040503050406030204" pitchFamily="18" charset="0"/>
                      </a:rPr>
                      <m:t>𝑡</m:t>
                    </m:r>
                    <m:r>
                      <a:rPr kumimoji="1" lang="en-US" altLang="ja-JP" i="1">
                        <a:solidFill>
                          <a:schemeClr val="tx1"/>
                        </a:solidFill>
                        <a:latin typeface="Cambria Math" panose="02040503050406030204" pitchFamily="18" charset="0"/>
                      </a:rPr>
                      <m:t> </m:t>
                    </m:r>
                  </m:oMath>
                </a14:m>
                <a:r>
                  <a:rPr kumimoji="1" lang="en-US" altLang="ja-JP" dirty="0">
                    <a:solidFill>
                      <a:schemeClr val="tx1"/>
                    </a:solidFill>
                  </a:rPr>
                  <a:t>:</a:t>
                </a:r>
                <a:r>
                  <a:rPr kumimoji="1" lang="ja-JP" altLang="en-US" dirty="0">
                    <a:solidFill>
                      <a:schemeClr val="tx1"/>
                    </a:solidFill>
                  </a:rPr>
                  <a:t>タイムステップ，</a:t>
                </a:r>
                <a:r>
                  <a:rPr lang="en-US" altLang="ja-JP" dirty="0"/>
                  <a:t> </a:t>
                </a:r>
                <a14:m>
                  <m:oMath xmlns:m="http://schemas.openxmlformats.org/officeDocument/2006/math">
                    <m:r>
                      <a:rPr lang="en-US" altLang="ja-JP" i="1">
                        <a:latin typeface="Cambria Math" panose="02040503050406030204" pitchFamily="18" charset="0"/>
                      </a:rPr>
                      <m:t>𝜂</m:t>
                    </m:r>
                    <m:r>
                      <a:rPr lang="en-US" altLang="ja-JP" i="1">
                        <a:latin typeface="Cambria Math" panose="02040503050406030204" pitchFamily="18" charset="0"/>
                      </a:rPr>
                      <m:t> </m:t>
                    </m:r>
                  </m:oMath>
                </a14:m>
                <a:r>
                  <a:rPr kumimoji="1" lang="en-US" altLang="ja-JP" dirty="0">
                    <a:solidFill>
                      <a:schemeClr val="tx1"/>
                    </a:solidFill>
                  </a:rPr>
                  <a:t>:</a:t>
                </a:r>
                <a:r>
                  <a:rPr kumimoji="1" lang="ja-JP" altLang="en-US" dirty="0">
                    <a:solidFill>
                      <a:schemeClr val="tx1"/>
                    </a:solidFill>
                  </a:rPr>
                  <a:t>学習率，</a:t>
                </a:r>
                <a:r>
                  <a:rPr kumimoji="1" lang="ja-JP" altLang="ja-JP" b="1" dirty="0">
                    <a:solidFill>
                      <a:schemeClr val="tx1"/>
                    </a:solidFill>
                  </a:rPr>
                  <a:t> </a:t>
                </a:r>
                <a14:m>
                  <m:oMath xmlns:m="http://schemas.openxmlformats.org/officeDocument/2006/math">
                    <m:sSub>
                      <m:sSubPr>
                        <m:ctrlPr>
                          <a:rPr kumimoji="1" lang="ja-JP" altLang="ja-JP" b="1" i="1">
                            <a:solidFill>
                              <a:schemeClr val="tx1"/>
                            </a:solidFill>
                            <a:latin typeface="Cambria Math" panose="02040503050406030204" pitchFamily="18" charset="0"/>
                          </a:rPr>
                        </m:ctrlPr>
                      </m:sSubPr>
                      <m:e>
                        <m:r>
                          <a:rPr kumimoji="1" lang="en-US" altLang="ja-JP" b="1">
                            <a:solidFill>
                              <a:schemeClr val="tx1"/>
                            </a:solidFill>
                            <a:latin typeface="Cambria Math" panose="02040503050406030204" pitchFamily="18" charset="0"/>
                          </a:rPr>
                          <m:t>𝐠</m:t>
                        </m:r>
                      </m:e>
                      <m:sub>
                        <m:r>
                          <a:rPr kumimoji="1" lang="en-US" altLang="ja-JP" i="1">
                            <a:solidFill>
                              <a:schemeClr val="tx1"/>
                            </a:solidFill>
                            <a:latin typeface="Cambria Math" panose="02040503050406030204" pitchFamily="18" charset="0"/>
                          </a:rPr>
                          <m:t>𝑡</m:t>
                        </m:r>
                      </m:sub>
                    </m:sSub>
                    <m:r>
                      <a:rPr kumimoji="1" lang="en-US" altLang="ja-JP" b="1" i="1">
                        <a:solidFill>
                          <a:schemeClr val="tx1"/>
                        </a:solidFill>
                        <a:latin typeface="Cambria Math" panose="02040503050406030204" pitchFamily="18" charset="0"/>
                      </a:rPr>
                      <m:t> </m:t>
                    </m:r>
                  </m:oMath>
                </a14:m>
                <a:r>
                  <a:rPr kumimoji="1" lang="en-US" altLang="ja-JP" dirty="0">
                    <a:solidFill>
                      <a:schemeClr val="tx1"/>
                    </a:solidFill>
                  </a:rPr>
                  <a:t>: </a:t>
                </a:r>
                <a14:m>
                  <m:oMath xmlns:m="http://schemas.openxmlformats.org/officeDocument/2006/math">
                    <m:r>
                      <a:rPr kumimoji="1" lang="en-US" altLang="ja-JP" b="0" i="1">
                        <a:solidFill>
                          <a:schemeClr val="tx1"/>
                        </a:solidFill>
                        <a:latin typeface="Cambria Math" panose="02040503050406030204" pitchFamily="18" charset="0"/>
                      </a:rPr>
                      <m:t>𝑡</m:t>
                    </m:r>
                  </m:oMath>
                </a14:m>
                <a:r>
                  <a:rPr kumimoji="1" lang="ja-JP" altLang="en-US" dirty="0">
                    <a:solidFill>
                      <a:schemeClr val="tx1"/>
                    </a:solidFill>
                  </a:rPr>
                  <a:t>時の勾配，</a:t>
                </a:r>
                <a14:m>
                  <m:oMath xmlns:m="http://schemas.openxmlformats.org/officeDocument/2006/math">
                    <m:sSub>
                      <m:sSubPr>
                        <m:ctrlPr>
                          <a:rPr kumimoji="1" lang="ja-JP" altLang="ja-JP" b="1" i="1">
                            <a:solidFill>
                              <a:schemeClr val="tx1"/>
                            </a:solidFill>
                            <a:latin typeface="Cambria Math" panose="02040503050406030204" pitchFamily="18" charset="0"/>
                          </a:rPr>
                        </m:ctrlPr>
                      </m:sSubPr>
                      <m:e>
                        <m:r>
                          <a:rPr kumimoji="1" lang="en-US" altLang="ja-JP" b="1">
                            <a:solidFill>
                              <a:schemeClr val="tx1"/>
                            </a:solidFill>
                            <a:latin typeface="Cambria Math" panose="02040503050406030204" pitchFamily="18" charset="0"/>
                          </a:rPr>
                          <m:t>𝐰</m:t>
                        </m:r>
                      </m:e>
                      <m:sub>
                        <m:r>
                          <a:rPr kumimoji="1" lang="en-US" altLang="ja-JP" i="1">
                            <a:solidFill>
                              <a:schemeClr val="tx1"/>
                            </a:solidFill>
                            <a:latin typeface="Cambria Math" panose="02040503050406030204" pitchFamily="18" charset="0"/>
                          </a:rPr>
                          <m:t>𝑡</m:t>
                        </m:r>
                      </m:sub>
                    </m:sSub>
                    <m:r>
                      <a:rPr kumimoji="1" lang="en-US" altLang="ja-JP" b="1" i="1">
                        <a:solidFill>
                          <a:schemeClr val="tx1"/>
                        </a:solidFill>
                        <a:latin typeface="Cambria Math" panose="02040503050406030204" pitchFamily="18" charset="0"/>
                      </a:rPr>
                      <m:t> </m:t>
                    </m:r>
                  </m:oMath>
                </a14:m>
                <a:r>
                  <a:rPr kumimoji="1" lang="en-US" altLang="ja-JP" dirty="0">
                    <a:solidFill>
                      <a:schemeClr val="tx1"/>
                    </a:solidFill>
                  </a:rPr>
                  <a:t>: </a:t>
                </a:r>
                <a14:m>
                  <m:oMath xmlns:m="http://schemas.openxmlformats.org/officeDocument/2006/math">
                    <m:r>
                      <a:rPr kumimoji="1" lang="en-US" altLang="ja-JP" i="1">
                        <a:solidFill>
                          <a:schemeClr val="tx1"/>
                        </a:solidFill>
                        <a:latin typeface="Cambria Math" panose="02040503050406030204" pitchFamily="18" charset="0"/>
                      </a:rPr>
                      <m:t>𝑡</m:t>
                    </m:r>
                  </m:oMath>
                </a14:m>
                <a:r>
                  <a:rPr kumimoji="1" lang="ja-JP" altLang="en-US" dirty="0">
                    <a:solidFill>
                      <a:schemeClr val="tx1"/>
                    </a:solidFill>
                  </a:rPr>
                  <a:t>時のパラメータ</a:t>
                </a:r>
                <a:endParaRPr lang="ja-JP" altLang="en-US" dirty="0">
                  <a:solidFill>
                    <a:schemeClr val="tx1"/>
                  </a:solidFill>
                </a:endParaRPr>
              </a:p>
            </p:txBody>
          </p:sp>
        </mc:Choice>
        <mc:Fallback xmlns="">
          <p:sp>
            <p:nvSpPr>
              <p:cNvPr id="2" name="テキスト ボックス 1">
                <a:extLst>
                  <a:ext uri="{FF2B5EF4-FFF2-40B4-BE49-F238E27FC236}">
                    <a16:creationId xmlns:a16="http://schemas.microsoft.com/office/drawing/2014/main" id="{A1632CC4-F445-E491-BA36-8AEBF348F6A6}"/>
                  </a:ext>
                </a:extLst>
              </p:cNvPr>
              <p:cNvSpPr txBox="1">
                <a:spLocks noRot="1" noChangeAspect="1" noMove="1" noResize="1" noEditPoints="1" noAdjustHandles="1" noChangeArrowheads="1" noChangeShapeType="1" noTextEdit="1"/>
              </p:cNvSpPr>
              <p:nvPr/>
            </p:nvSpPr>
            <p:spPr>
              <a:xfrm>
                <a:off x="4775697" y="6087797"/>
                <a:ext cx="8247017" cy="369332"/>
              </a:xfrm>
              <a:prstGeom prst="rect">
                <a:avLst/>
              </a:prstGeom>
              <a:blipFill>
                <a:blip r:embed="rId6"/>
                <a:stretch>
                  <a:fillRect l="-591" t="-13333" b="-28333"/>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00A7C04-B52B-F256-B770-03C6DB7675E2}"/>
              </a:ext>
            </a:extLst>
          </p:cNvPr>
          <p:cNvSpPr txBox="1"/>
          <p:nvPr/>
        </p:nvSpPr>
        <p:spPr>
          <a:xfrm>
            <a:off x="261938" y="6501735"/>
            <a:ext cx="11140632" cy="307777"/>
          </a:xfrm>
          <a:prstGeom prst="rect">
            <a:avLst/>
          </a:prstGeom>
          <a:noFill/>
        </p:spPr>
        <p:txBody>
          <a:bodyPr wrap="square">
            <a:spAutoFit/>
          </a:bodyPr>
          <a:lstStyle/>
          <a:p>
            <a:pPr marL="0" indent="0">
              <a:buNone/>
            </a:pPr>
            <a:r>
              <a:rPr kumimoji="1" lang="en-US" altLang="ja-JP" sz="1400" dirty="0">
                <a:solidFill>
                  <a:schemeClr val="bg1"/>
                </a:solidFill>
                <a:latin typeface="+mn-ea"/>
              </a:rPr>
              <a:t>[1]</a:t>
            </a:r>
            <a:r>
              <a:rPr kumimoji="1" lang="ja-JP" altLang="en-US" sz="1400" dirty="0">
                <a:solidFill>
                  <a:schemeClr val="bg1"/>
                </a:solidFill>
                <a:latin typeface="+mn-ea"/>
              </a:rPr>
              <a:t> </a:t>
            </a:r>
            <a:r>
              <a:rPr lang="en-US" altLang="ja-JP" sz="1400" kern="100" dirty="0" err="1">
                <a:solidFill>
                  <a:schemeClr val="bg1"/>
                </a:solidFill>
                <a:effectLst/>
                <a:latin typeface="+mn-ea"/>
                <a:cs typeface="Times New Roman" panose="02020603050405020304" pitchFamily="18" charset="0"/>
              </a:rPr>
              <a:t>X,Chen</a:t>
            </a:r>
            <a:r>
              <a:rPr lang="en-US" altLang="ja-JP" sz="1400" kern="100" dirty="0">
                <a:solidFill>
                  <a:schemeClr val="bg1"/>
                </a:solidFill>
                <a:effectLst/>
                <a:latin typeface="+mn-ea"/>
                <a:cs typeface="Times New Roman" panose="02020603050405020304" pitchFamily="18" charset="0"/>
              </a:rPr>
              <a:t> et al., “Symbolic Discovery of Optimization Algorithms”</a:t>
            </a:r>
            <a:r>
              <a:rPr lang="en-US" altLang="ja-JP" sz="1400" i="1" kern="100" dirty="0">
                <a:solidFill>
                  <a:schemeClr val="bg1"/>
                </a:solidFill>
                <a:effectLst/>
                <a:latin typeface="+mn-ea"/>
                <a:cs typeface="Times New Roman" panose="02020603050405020304" pitchFamily="18" charset="0"/>
              </a:rPr>
              <a:t>,</a:t>
            </a:r>
            <a:r>
              <a:rPr lang="ja-JP" altLang="en-US" sz="1400" i="1" kern="100" dirty="0">
                <a:solidFill>
                  <a:schemeClr val="bg1"/>
                </a:solidFill>
                <a:effectLst/>
                <a:latin typeface="+mn-ea"/>
                <a:cs typeface="Times New Roman" panose="02020603050405020304" pitchFamily="18" charset="0"/>
              </a:rPr>
              <a:t> </a:t>
            </a:r>
            <a:r>
              <a:rPr lang="en-US" altLang="ja-JP" sz="1400" i="1" kern="100" dirty="0" err="1">
                <a:solidFill>
                  <a:schemeClr val="bg1"/>
                </a:solidFill>
                <a:effectLst/>
                <a:latin typeface="+mn-ea"/>
                <a:cs typeface="Times New Roman" panose="02020603050405020304" pitchFamily="18" charset="0"/>
              </a:rPr>
              <a:t>arXiv</a:t>
            </a:r>
            <a:r>
              <a:rPr lang="en-US" altLang="ja-JP" sz="1400" i="1" kern="100" dirty="0">
                <a:solidFill>
                  <a:schemeClr val="bg1"/>
                </a:solidFill>
                <a:effectLst/>
                <a:latin typeface="+mn-ea"/>
                <a:cs typeface="Times New Roman" panose="02020603050405020304" pitchFamily="18" charset="0"/>
              </a:rPr>
              <a:t> preprint arXiv:2302.06675(2023)</a:t>
            </a:r>
            <a:endParaRPr lang="ja-JP" altLang="ja-JP" sz="1400"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1480825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1B535-8B43-E826-25EC-A4C3E5713053}"/>
              </a:ext>
            </a:extLst>
          </p:cNvPr>
          <p:cNvSpPr>
            <a:spLocks noGrp="1"/>
          </p:cNvSpPr>
          <p:nvPr>
            <p:ph type="title"/>
          </p:nvPr>
        </p:nvSpPr>
        <p:spPr/>
        <p:txBody>
          <a:bodyPr>
            <a:normAutofit/>
          </a:bodyPr>
          <a:lstStyle/>
          <a:p>
            <a:r>
              <a:rPr kumimoji="1" lang="ja-JP" altLang="en-US" dirty="0"/>
              <a:t>まとめと今後</a:t>
            </a:r>
          </a:p>
        </p:txBody>
      </p:sp>
      <p:sp>
        <p:nvSpPr>
          <p:cNvPr id="3" name="コンテンツ プレースホルダー 2">
            <a:extLst>
              <a:ext uri="{FF2B5EF4-FFF2-40B4-BE49-F238E27FC236}">
                <a16:creationId xmlns:a16="http://schemas.microsoft.com/office/drawing/2014/main" id="{87230017-AE0E-A298-E095-6C212889E53D}"/>
              </a:ext>
            </a:extLst>
          </p:cNvPr>
          <p:cNvSpPr>
            <a:spLocks noGrp="1"/>
          </p:cNvSpPr>
          <p:nvPr>
            <p:ph idx="1"/>
          </p:nvPr>
        </p:nvSpPr>
        <p:spPr>
          <a:xfrm>
            <a:off x="262076" y="1058429"/>
            <a:ext cx="11662756" cy="5414236"/>
          </a:xfrm>
        </p:spPr>
        <p:txBody>
          <a:bodyPr>
            <a:normAutofit/>
          </a:bodyPr>
          <a:lstStyle/>
          <a:p>
            <a:pPr marL="0" indent="0">
              <a:buNone/>
            </a:pPr>
            <a:r>
              <a:rPr kumimoji="1" lang="ja-JP" altLang="en-US" dirty="0"/>
              <a:t>まとめ</a:t>
            </a:r>
            <a:endParaRPr kumimoji="1" lang="en-US" altLang="ja-JP" dirty="0"/>
          </a:p>
          <a:p>
            <a:r>
              <a:rPr kumimoji="1" lang="ja-JP" altLang="en-US" dirty="0"/>
              <a:t>最適化アルゴリズムの設計に木構造を用いることで</a:t>
            </a:r>
            <a:br>
              <a:rPr kumimoji="1" lang="en-US" altLang="ja-JP" dirty="0"/>
            </a:br>
            <a:r>
              <a:rPr kumimoji="1" lang="ja-JP" altLang="en-US" dirty="0"/>
              <a:t>不要な計算式を設計しない</a:t>
            </a:r>
            <a:endParaRPr kumimoji="1" lang="en-US" altLang="ja-JP" dirty="0"/>
          </a:p>
          <a:p>
            <a:r>
              <a:rPr lang="ja-JP" altLang="en-US" dirty="0"/>
              <a:t>進化に突然変異と</a:t>
            </a:r>
            <a:r>
              <a:rPr lang="en-US" altLang="ja-JP" dirty="0"/>
              <a:t>Semantic</a:t>
            </a:r>
            <a:r>
              <a:rPr lang="ja-JP" altLang="en-US" dirty="0"/>
              <a:t> </a:t>
            </a:r>
            <a:r>
              <a:rPr lang="en-US" altLang="ja-JP" dirty="0"/>
              <a:t>Crossover</a:t>
            </a:r>
            <a:r>
              <a:rPr lang="ja-JP" altLang="en-US" dirty="0"/>
              <a:t>を</a:t>
            </a:r>
            <a:br>
              <a:rPr lang="en-US" altLang="ja-JP" dirty="0"/>
            </a:br>
            <a:r>
              <a:rPr lang="ja-JP" altLang="en-US" dirty="0"/>
              <a:t>組み合わせることで評価値が最大の最適化アルゴリズムが設計された</a:t>
            </a:r>
            <a:endParaRPr lang="en-US" altLang="ja-JP" dirty="0"/>
          </a:p>
          <a:p>
            <a:r>
              <a:rPr lang="ja-JP" altLang="en-US" dirty="0"/>
              <a:t>設計された最適化アルゴリズムは他の問題も学習可能</a:t>
            </a:r>
            <a:endParaRPr lang="en-US" altLang="ja-JP" dirty="0"/>
          </a:p>
          <a:p>
            <a:endParaRPr kumimoji="1" lang="en-US" altLang="ja-JP" dirty="0"/>
          </a:p>
          <a:p>
            <a:pPr marL="0" indent="0">
              <a:buNone/>
            </a:pPr>
            <a:r>
              <a:rPr lang="ja-JP" altLang="en-US" dirty="0"/>
              <a:t>今後の課題</a:t>
            </a:r>
            <a:endParaRPr lang="en-US" altLang="ja-JP" dirty="0"/>
          </a:p>
          <a:p>
            <a:r>
              <a:rPr lang="ja-JP" altLang="en-US" dirty="0"/>
              <a:t>世代数を多くし，より人間の影響を受けさせずに探索を行う</a:t>
            </a:r>
            <a:endParaRPr lang="en-US" altLang="ja-JP" dirty="0"/>
          </a:p>
          <a:p>
            <a:r>
              <a:rPr kumimoji="1" lang="ja-JP" altLang="en-US" dirty="0"/>
              <a:t>複数の評価で汎用的な最適化アルゴリズムの設計を目指す</a:t>
            </a:r>
          </a:p>
        </p:txBody>
      </p:sp>
      <p:sp>
        <p:nvSpPr>
          <p:cNvPr id="4" name="スライド番号プレースホルダー 3">
            <a:extLst>
              <a:ext uri="{FF2B5EF4-FFF2-40B4-BE49-F238E27FC236}">
                <a16:creationId xmlns:a16="http://schemas.microsoft.com/office/drawing/2014/main" id="{ECAB574D-E72F-7621-8BC2-3CE503F17AC8}"/>
              </a:ext>
            </a:extLst>
          </p:cNvPr>
          <p:cNvSpPr>
            <a:spLocks noGrp="1"/>
          </p:cNvSpPr>
          <p:nvPr>
            <p:ph type="sldNum" sz="quarter" idx="12"/>
          </p:nvPr>
        </p:nvSpPr>
        <p:spPr/>
        <p:txBody>
          <a:bodyPr/>
          <a:lstStyle/>
          <a:p>
            <a:fld id="{DAB60DCF-2F2A-4B46-AB2B-3ED4879AD37F}" type="slidenum">
              <a:rPr kumimoji="1" lang="ja-JP" altLang="en-US" smtClean="0"/>
              <a:t>30</a:t>
            </a:fld>
            <a:endParaRPr kumimoji="1" lang="ja-JP" altLang="en-US"/>
          </a:p>
        </p:txBody>
      </p:sp>
    </p:spTree>
    <p:extLst>
      <p:ext uri="{BB962C8B-B14F-4D97-AF65-F5344CB8AC3E}">
        <p14:creationId xmlns:p14="http://schemas.microsoft.com/office/powerpoint/2010/main" val="611301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FE793-7C6D-9A1A-F5F9-8BCF43A02C3D}"/>
              </a:ext>
            </a:extLst>
          </p:cNvPr>
          <p:cNvSpPr>
            <a:spLocks noGrp="1"/>
          </p:cNvSpPr>
          <p:nvPr>
            <p:ph type="title"/>
          </p:nvPr>
        </p:nvSpPr>
        <p:spPr/>
        <p:txBody>
          <a:bodyPr>
            <a:normAutofit/>
          </a:bodyPr>
          <a:lstStyle/>
          <a:p>
            <a:pPr marL="0" indent="0">
              <a:buNone/>
            </a:pPr>
            <a:r>
              <a:rPr kumimoji="1" lang="ja-JP" altLang="en-US" sz="4400" kern="100" dirty="0">
                <a:latin typeface="+mn-ea"/>
              </a:rPr>
              <a:t>学科横断における研究業績</a:t>
            </a:r>
            <a:endParaRPr kumimoji="1" lang="en-US" altLang="ja-JP" sz="4400" kern="100" dirty="0">
              <a:latin typeface="+mn-ea"/>
            </a:endParaRPr>
          </a:p>
        </p:txBody>
      </p:sp>
      <p:sp>
        <p:nvSpPr>
          <p:cNvPr id="3" name="コンテンツ プレースホルダー 2">
            <a:extLst>
              <a:ext uri="{FF2B5EF4-FFF2-40B4-BE49-F238E27FC236}">
                <a16:creationId xmlns:a16="http://schemas.microsoft.com/office/drawing/2014/main" id="{094BA9B0-5D68-3AD3-0972-A59291B2D17F}"/>
              </a:ext>
            </a:extLst>
          </p:cNvPr>
          <p:cNvSpPr>
            <a:spLocks noGrp="1"/>
          </p:cNvSpPr>
          <p:nvPr>
            <p:ph idx="1"/>
          </p:nvPr>
        </p:nvSpPr>
        <p:spPr/>
        <p:txBody>
          <a:bodyPr>
            <a:normAutofit/>
          </a:bodyPr>
          <a:lstStyle/>
          <a:p>
            <a:pPr marL="514350" indent="-514350">
              <a:buFont typeface="+mj-lt"/>
              <a:buAutoNum type="arabicPeriod"/>
            </a:pPr>
            <a:r>
              <a:rPr lang="ja-JP" altLang="en-US" dirty="0">
                <a:solidFill>
                  <a:srgbClr val="111111"/>
                </a:solidFill>
                <a:latin typeface="Noto Sans Japanese"/>
              </a:rPr>
              <a:t>山﨑</a:t>
            </a:r>
            <a:r>
              <a:rPr lang="ja-JP" altLang="en-US" b="0" i="0" dirty="0">
                <a:solidFill>
                  <a:srgbClr val="111111"/>
                </a:solidFill>
                <a:effectLst/>
                <a:latin typeface="Noto Sans Japanese"/>
              </a:rPr>
              <a:t>太郎</a:t>
            </a:r>
            <a:r>
              <a:rPr lang="en-US" altLang="ja-JP" b="0" i="0" dirty="0">
                <a:solidFill>
                  <a:srgbClr val="111111"/>
                </a:solidFill>
                <a:effectLst/>
                <a:latin typeface="Noto Sans Japanese"/>
              </a:rPr>
              <a:t>, </a:t>
            </a:r>
            <a:r>
              <a:rPr lang="ja-JP" altLang="en-US" b="0" i="0" dirty="0">
                <a:solidFill>
                  <a:srgbClr val="111111"/>
                </a:solidFill>
                <a:effectLst/>
                <a:latin typeface="Noto Sans Japanese"/>
              </a:rPr>
              <a:t>山富龍</a:t>
            </a:r>
            <a:r>
              <a:rPr lang="en-US" altLang="ja-JP" b="0" i="0" dirty="0">
                <a:solidFill>
                  <a:srgbClr val="111111"/>
                </a:solidFill>
                <a:effectLst/>
                <a:latin typeface="Noto Sans Japanese"/>
              </a:rPr>
              <a:t>, </a:t>
            </a:r>
            <a:r>
              <a:rPr lang="ja-JP" altLang="en-US" b="0" i="0" dirty="0">
                <a:solidFill>
                  <a:srgbClr val="111111"/>
                </a:solidFill>
                <a:effectLst/>
                <a:latin typeface="Noto Sans Japanese"/>
              </a:rPr>
              <a:t>マハブービシ</a:t>
            </a:r>
            <a:r>
              <a:rPr lang="ja-JP" altLang="en-US" dirty="0">
                <a:solidFill>
                  <a:srgbClr val="111111"/>
                </a:solidFill>
                <a:latin typeface="Noto Sans Japanese"/>
              </a:rPr>
              <a:t>ェ</a:t>
            </a:r>
            <a:r>
              <a:rPr lang="ja-JP" altLang="en-US" b="0" i="0" dirty="0">
                <a:solidFill>
                  <a:srgbClr val="111111"/>
                </a:solidFill>
                <a:effectLst/>
                <a:latin typeface="Noto Sans Japanese"/>
              </a:rPr>
              <a:t>ヘラザード</a:t>
            </a:r>
            <a:r>
              <a:rPr lang="en-US" altLang="ja-JP" b="0" i="0" dirty="0">
                <a:solidFill>
                  <a:srgbClr val="111111"/>
                </a:solidFill>
                <a:effectLst/>
                <a:latin typeface="Noto Sans Japanese"/>
              </a:rPr>
              <a:t>, </a:t>
            </a:r>
            <a:r>
              <a:rPr lang="ja-JP" altLang="en-US" b="0" i="0" dirty="0">
                <a:solidFill>
                  <a:srgbClr val="111111"/>
                </a:solidFill>
                <a:effectLst/>
                <a:latin typeface="Noto Sans Japanese"/>
              </a:rPr>
              <a:t>二宮洋</a:t>
            </a:r>
            <a:r>
              <a:rPr lang="en-US" altLang="ja-JP" b="0" i="0" dirty="0">
                <a:solidFill>
                  <a:srgbClr val="111111"/>
                </a:solidFill>
                <a:effectLst/>
                <a:latin typeface="Noto Sans Japanese"/>
              </a:rPr>
              <a:t>, “</a:t>
            </a:r>
            <a:r>
              <a:rPr lang="ja-JP" altLang="en-US" b="0" i="0" dirty="0">
                <a:solidFill>
                  <a:srgbClr val="111111"/>
                </a:solidFill>
                <a:effectLst/>
                <a:latin typeface="Noto Sans Japanese"/>
              </a:rPr>
              <a:t>道路標識検出用</a:t>
            </a:r>
            <a:r>
              <a:rPr lang="en-US" altLang="ja-JP" b="0" i="0" dirty="0">
                <a:solidFill>
                  <a:srgbClr val="111111"/>
                </a:solidFill>
                <a:effectLst/>
                <a:latin typeface="Noto Sans Japanese"/>
              </a:rPr>
              <a:t>SSD</a:t>
            </a:r>
            <a:r>
              <a:rPr lang="ja-JP" altLang="en-US" b="0" i="0" dirty="0">
                <a:solidFill>
                  <a:srgbClr val="111111"/>
                </a:solidFill>
                <a:effectLst/>
                <a:latin typeface="Noto Sans Japanese"/>
              </a:rPr>
              <a:t>のための</a:t>
            </a:r>
            <a:r>
              <a:rPr lang="en-US" altLang="ja-JP" b="0" i="0" dirty="0">
                <a:solidFill>
                  <a:srgbClr val="111111"/>
                </a:solidFill>
                <a:effectLst/>
                <a:latin typeface="Noto Sans Japanese"/>
              </a:rPr>
              <a:t>Unity</a:t>
            </a:r>
            <a:r>
              <a:rPr lang="ja-JP" altLang="en-US" b="0" i="0" dirty="0">
                <a:solidFill>
                  <a:srgbClr val="111111"/>
                </a:solidFill>
                <a:effectLst/>
                <a:latin typeface="Noto Sans Japanese"/>
              </a:rPr>
              <a:t>を用いたアノテーション自動化に関する研究”</a:t>
            </a:r>
            <a:r>
              <a:rPr lang="en-US" altLang="ja-JP" b="0" i="0" dirty="0">
                <a:solidFill>
                  <a:srgbClr val="111111"/>
                </a:solidFill>
                <a:effectLst/>
                <a:latin typeface="Noto Sans Japanese"/>
              </a:rPr>
              <a:t>, </a:t>
            </a:r>
            <a:r>
              <a:rPr lang="ja-JP" altLang="en-US" b="0" i="0" dirty="0">
                <a:solidFill>
                  <a:srgbClr val="111111"/>
                </a:solidFill>
                <a:effectLst/>
                <a:latin typeface="Noto Sans Japanese"/>
              </a:rPr>
              <a:t>情報処理学会第</a:t>
            </a:r>
            <a:r>
              <a:rPr lang="en-US" altLang="ja-JP" b="0" i="0" dirty="0">
                <a:solidFill>
                  <a:srgbClr val="111111"/>
                </a:solidFill>
                <a:effectLst/>
                <a:latin typeface="Noto Sans Japanese"/>
              </a:rPr>
              <a:t>85</a:t>
            </a:r>
            <a:r>
              <a:rPr lang="ja-JP" altLang="en-US" b="0" i="0" dirty="0">
                <a:solidFill>
                  <a:srgbClr val="111111"/>
                </a:solidFill>
                <a:effectLst/>
                <a:latin typeface="Noto Sans Japanese"/>
              </a:rPr>
              <a:t>回全国大会</a:t>
            </a:r>
            <a:r>
              <a:rPr lang="en-US" altLang="ja-JP" b="0" i="0" dirty="0">
                <a:solidFill>
                  <a:srgbClr val="111111"/>
                </a:solidFill>
                <a:effectLst/>
                <a:latin typeface="Noto Sans Japanese"/>
              </a:rPr>
              <a:t>, 6Q-04(2023).</a:t>
            </a:r>
            <a:endParaRPr kumimoji="1" lang="ja-JP" altLang="en-US" dirty="0">
              <a:latin typeface="+mn-ea"/>
            </a:endParaRPr>
          </a:p>
        </p:txBody>
      </p:sp>
      <p:sp>
        <p:nvSpPr>
          <p:cNvPr id="4" name="スライド番号プレースホルダー 3">
            <a:extLst>
              <a:ext uri="{FF2B5EF4-FFF2-40B4-BE49-F238E27FC236}">
                <a16:creationId xmlns:a16="http://schemas.microsoft.com/office/drawing/2014/main" id="{F820B505-2800-CCCB-6E90-01C99C1A4101}"/>
              </a:ext>
            </a:extLst>
          </p:cNvPr>
          <p:cNvSpPr>
            <a:spLocks noGrp="1"/>
          </p:cNvSpPr>
          <p:nvPr>
            <p:ph type="sldNum" sz="quarter" idx="12"/>
          </p:nvPr>
        </p:nvSpPr>
        <p:spPr/>
        <p:txBody>
          <a:bodyPr/>
          <a:lstStyle/>
          <a:p>
            <a:fld id="{DAB60DCF-2F2A-4B46-AB2B-3ED4879AD37F}" type="slidenum">
              <a:rPr kumimoji="1" lang="ja-JP" altLang="en-US" smtClean="0"/>
              <a:t>31</a:t>
            </a:fld>
            <a:endParaRPr kumimoji="1" lang="ja-JP" altLang="en-US"/>
          </a:p>
        </p:txBody>
      </p:sp>
    </p:spTree>
    <p:extLst>
      <p:ext uri="{BB962C8B-B14F-4D97-AF65-F5344CB8AC3E}">
        <p14:creationId xmlns:p14="http://schemas.microsoft.com/office/powerpoint/2010/main" val="199386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BB4535-3177-4C7F-43CB-C6CBE4AC2A39}"/>
              </a:ext>
            </a:extLst>
          </p:cNvPr>
          <p:cNvSpPr>
            <a:spLocks noGrp="1"/>
          </p:cNvSpPr>
          <p:nvPr>
            <p:ph type="title"/>
          </p:nvPr>
        </p:nvSpPr>
        <p:spPr/>
        <p:txBody>
          <a:bodyPr>
            <a:normAutofit/>
          </a:bodyPr>
          <a:lstStyle/>
          <a:p>
            <a:r>
              <a:rPr lang="ja-JP" altLang="en-US" dirty="0"/>
              <a:t>最適化アルゴリズムの設計方法</a:t>
            </a:r>
            <a:endParaRPr kumimoji="1" lang="ja-JP" altLang="en-US" dirty="0"/>
          </a:p>
        </p:txBody>
      </p:sp>
      <p:sp>
        <p:nvSpPr>
          <p:cNvPr id="3" name="コンテンツ プレースホルダー 2">
            <a:extLst>
              <a:ext uri="{FF2B5EF4-FFF2-40B4-BE49-F238E27FC236}">
                <a16:creationId xmlns:a16="http://schemas.microsoft.com/office/drawing/2014/main" id="{3F0D91F3-5083-7A5E-47EE-23D579A01C27}"/>
              </a:ext>
            </a:extLst>
          </p:cNvPr>
          <p:cNvSpPr>
            <a:spLocks noGrp="1"/>
          </p:cNvSpPr>
          <p:nvPr>
            <p:ph idx="1"/>
          </p:nvPr>
        </p:nvSpPr>
        <p:spPr/>
        <p:txBody>
          <a:bodyPr/>
          <a:lstStyle/>
          <a:p>
            <a:pPr marL="0" indent="0">
              <a:buNone/>
            </a:pPr>
            <a:r>
              <a:rPr kumimoji="1" lang="ja-JP" altLang="en-US" dirty="0"/>
              <a:t>数学ベース</a:t>
            </a:r>
            <a:endParaRPr kumimoji="1" lang="en-US" altLang="ja-JP" dirty="0"/>
          </a:p>
          <a:p>
            <a:r>
              <a:rPr kumimoji="1" lang="ja-JP" altLang="en-US" dirty="0"/>
              <a:t>人間が最適化アルゴリズムの設計，評価，改善を行う</a:t>
            </a:r>
            <a:endParaRPr kumimoji="1" lang="en-US" altLang="ja-JP" dirty="0"/>
          </a:p>
          <a:p>
            <a:endParaRPr lang="en-US" altLang="ja-JP" dirty="0"/>
          </a:p>
          <a:p>
            <a:pPr marL="0" indent="0">
              <a:buNone/>
            </a:pPr>
            <a:endParaRPr kumimoji="1" lang="en-US" altLang="ja-JP" dirty="0"/>
          </a:p>
          <a:p>
            <a:pPr marL="0" indent="0">
              <a:buNone/>
            </a:pPr>
            <a:r>
              <a:rPr lang="ja-JP" altLang="en-US" dirty="0"/>
              <a:t>プログラムベース</a:t>
            </a:r>
            <a:endParaRPr kumimoji="1" lang="en-US" altLang="ja-JP" dirty="0"/>
          </a:p>
          <a:p>
            <a:r>
              <a:rPr kumimoji="1" lang="ja-JP" altLang="en-US" dirty="0"/>
              <a:t>人間が最適化アルゴリズム使用する要素</a:t>
            </a:r>
            <a:r>
              <a:rPr lang="en-US" altLang="ja-JP" dirty="0"/>
              <a:t>(</a:t>
            </a:r>
            <a:r>
              <a:rPr lang="ja-JP" altLang="en-US" dirty="0"/>
              <a:t>数学演算子，引数</a:t>
            </a:r>
            <a:r>
              <a:rPr lang="en-US" altLang="ja-JP" dirty="0"/>
              <a:t>)</a:t>
            </a:r>
            <a:r>
              <a:rPr kumimoji="1" lang="ja-JP" altLang="en-US" dirty="0"/>
              <a:t>を設定</a:t>
            </a:r>
            <a:endParaRPr kumimoji="1" lang="en-US" altLang="ja-JP" dirty="0"/>
          </a:p>
          <a:p>
            <a:r>
              <a:rPr lang="ja-JP" altLang="en-US" dirty="0"/>
              <a:t>進化計算が最適化アルゴリズムの設計，評価，改善を行う</a:t>
            </a:r>
            <a:endParaRPr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AAD6EE77-A64E-7988-DBC8-E561BE82E84C}"/>
              </a:ext>
            </a:extLst>
          </p:cNvPr>
          <p:cNvSpPr>
            <a:spLocks noGrp="1"/>
          </p:cNvSpPr>
          <p:nvPr>
            <p:ph type="sldNum" sz="quarter" idx="12"/>
          </p:nvPr>
        </p:nvSpPr>
        <p:spPr/>
        <p:txBody>
          <a:bodyPr/>
          <a:lstStyle/>
          <a:p>
            <a:fld id="{DAB60DCF-2F2A-4B46-AB2B-3ED4879AD37F}" type="slidenum">
              <a:rPr kumimoji="1" lang="ja-JP" altLang="en-US" smtClean="0"/>
              <a:t>32</a:t>
            </a:fld>
            <a:endParaRPr kumimoji="1" lang="ja-JP" altLang="en-US"/>
          </a:p>
        </p:txBody>
      </p:sp>
    </p:spTree>
    <p:extLst>
      <p:ext uri="{BB962C8B-B14F-4D97-AF65-F5344CB8AC3E}">
        <p14:creationId xmlns:p14="http://schemas.microsoft.com/office/powerpoint/2010/main" val="3990094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73F2C-7F6F-F1AF-8C25-FAA1BA559BD4}"/>
              </a:ext>
            </a:extLst>
          </p:cNvPr>
          <p:cNvSpPr>
            <a:spLocks noGrp="1"/>
          </p:cNvSpPr>
          <p:nvPr>
            <p:ph type="title"/>
          </p:nvPr>
        </p:nvSpPr>
        <p:spPr/>
        <p:txBody>
          <a:bodyPr/>
          <a:lstStyle/>
          <a:p>
            <a:r>
              <a:rPr kumimoji="1" lang="en-US" altLang="ja-JP" dirty="0"/>
              <a:t>[1]</a:t>
            </a:r>
            <a:r>
              <a:rPr lang="ja-JP" altLang="en-US" dirty="0"/>
              <a:t>で設計された最適化アルゴリズム</a:t>
            </a:r>
            <a:endParaRPr kumimoji="1" lang="ja-JP" altLang="en-US" dirty="0"/>
          </a:p>
        </p:txBody>
      </p:sp>
      <p:sp>
        <p:nvSpPr>
          <p:cNvPr id="4" name="スライド番号プレースホルダー 3">
            <a:extLst>
              <a:ext uri="{FF2B5EF4-FFF2-40B4-BE49-F238E27FC236}">
                <a16:creationId xmlns:a16="http://schemas.microsoft.com/office/drawing/2014/main" id="{E995C234-801C-9C6F-72B4-2E88D4151742}"/>
              </a:ext>
            </a:extLst>
          </p:cNvPr>
          <p:cNvSpPr>
            <a:spLocks noGrp="1"/>
          </p:cNvSpPr>
          <p:nvPr>
            <p:ph type="sldNum" sz="quarter" idx="12"/>
          </p:nvPr>
        </p:nvSpPr>
        <p:spPr/>
        <p:txBody>
          <a:bodyPr/>
          <a:lstStyle/>
          <a:p>
            <a:fld id="{F9201FB3-C8C3-4D7B-BF25-A5346046A706}" type="slidenum">
              <a:rPr kumimoji="1" lang="ja-JP" altLang="en-US" smtClean="0"/>
              <a:t>33</a:t>
            </a:fld>
            <a:endParaRPr kumimoji="1" lang="ja-JP" altLang="en-US"/>
          </a:p>
        </p:txBody>
      </p:sp>
      <mc:AlternateContent xmlns:mc="http://schemas.openxmlformats.org/markup-compatibility/2006">
        <mc:Choice xmlns:a14="http://schemas.microsoft.com/office/drawing/2010/main" Requires="a14">
          <p:graphicFrame>
            <p:nvGraphicFramePr>
              <p:cNvPr id="6" name="コンテンツ プレースホルダー 5">
                <a:extLst>
                  <a:ext uri="{FF2B5EF4-FFF2-40B4-BE49-F238E27FC236}">
                    <a16:creationId xmlns:a16="http://schemas.microsoft.com/office/drawing/2014/main" id="{E868D3D4-B555-CBDA-35F4-03ABCA0D8008}"/>
                  </a:ext>
                </a:extLst>
              </p:cNvPr>
              <p:cNvGraphicFramePr>
                <a:graphicFrameLocks noGrp="1"/>
              </p:cNvGraphicFramePr>
              <p:nvPr>
                <p:ph idx="1"/>
                <p:extLst>
                  <p:ext uri="{D42A27DB-BD31-4B8C-83A1-F6EECF244321}">
                    <p14:modId xmlns:p14="http://schemas.microsoft.com/office/powerpoint/2010/main" val="2530804168"/>
                  </p:ext>
                </p:extLst>
              </p:nvPr>
            </p:nvGraphicFramePr>
            <p:xfrm>
              <a:off x="552000" y="1376381"/>
              <a:ext cx="11088000" cy="4628624"/>
            </p:xfrm>
            <a:graphic>
              <a:graphicData uri="http://schemas.openxmlformats.org/drawingml/2006/table">
                <a:tbl>
                  <a:tblPr firstRow="1" bandRow="1">
                    <a:tableStyleId>{5C22544A-7EE6-4342-B048-85BDC9FD1C3A}</a:tableStyleId>
                  </a:tblPr>
                  <a:tblGrid>
                    <a:gridCol w="5544000">
                      <a:extLst>
                        <a:ext uri="{9D8B030D-6E8A-4147-A177-3AD203B41FA5}">
                          <a16:colId xmlns:a16="http://schemas.microsoft.com/office/drawing/2014/main" val="1757168714"/>
                        </a:ext>
                      </a:extLst>
                    </a:gridCol>
                    <a:gridCol w="5544000">
                      <a:extLst>
                        <a:ext uri="{9D8B030D-6E8A-4147-A177-3AD203B41FA5}">
                          <a16:colId xmlns:a16="http://schemas.microsoft.com/office/drawing/2014/main" val="1760105391"/>
                        </a:ext>
                      </a:extLst>
                    </a:gridCol>
                  </a:tblGrid>
                  <a:tr h="492403">
                    <a:tc>
                      <a:txBody>
                        <a:bodyPr/>
                        <a:lstStyle/>
                        <a:p>
                          <a:pPr algn="ctr"/>
                          <a:r>
                            <a:rPr kumimoji="1" lang="ja-JP" altLang="en-US" sz="2800" b="0" dirty="0">
                              <a:solidFill>
                                <a:sysClr val="windowText" lastClr="000000"/>
                              </a:solidFill>
                            </a:rPr>
                            <a:t>初期個体：</a:t>
                          </a:r>
                          <a:r>
                            <a:rPr kumimoji="1" lang="en-US" altLang="ja-JP" sz="2800" b="0" dirty="0" err="1">
                              <a:solidFill>
                                <a:sysClr val="windowText" lastClr="000000"/>
                              </a:solidFill>
                            </a:rPr>
                            <a:t>AdamW</a:t>
                          </a:r>
                          <a:endParaRPr kumimoji="1" lang="ja-JP" altLang="en-US" sz="2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800" b="0" dirty="0">
                              <a:solidFill>
                                <a:sysClr val="windowText" lastClr="000000"/>
                              </a:solidFill>
                            </a:rPr>
                            <a:t>最優良個体：</a:t>
                          </a:r>
                          <a:r>
                            <a:rPr kumimoji="1" lang="en-US" altLang="ja-JP" sz="2800" b="0" dirty="0">
                              <a:solidFill>
                                <a:sysClr val="windowText" lastClr="000000"/>
                              </a:solidFill>
                            </a:rPr>
                            <a:t>Lion</a:t>
                          </a:r>
                          <a:endParaRPr kumimoji="1" lang="ja-JP" altLang="en-US" sz="2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806680"/>
                      </a:ext>
                    </a:extLst>
                  </a:tr>
                  <a:tr h="4110464">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1</m:t>
                                    </m:r>
                                  </m:sub>
                                </m:sSub>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1−</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1</m:t>
                                        </m:r>
                                      </m:sub>
                                    </m:sSub>
                                  </m:e>
                                </m:d>
                                <m:sSub>
                                  <m:sSubPr>
                                    <m:ctrlPr>
                                      <a:rPr lang="en-US" altLang="ja-JP" sz="2400" b="0" i="1" smtClean="0">
                                        <a:latin typeface="Cambria Math" panose="02040503050406030204" pitchFamily="18" charset="0"/>
                                      </a:rPr>
                                    </m:ctrlPr>
                                  </m:sSubPr>
                                  <m:e>
                                    <m:r>
                                      <a:rPr lang="en-US" altLang="ja-JP" sz="2400" b="1" i="0" smtClean="0">
                                        <a:latin typeface="Cambria Math" panose="02040503050406030204" pitchFamily="18" charset="0"/>
                                      </a:rPr>
                                      <m:t>𝐠</m:t>
                                    </m:r>
                                  </m:e>
                                  <m:sub>
                                    <m:r>
                                      <a:rPr lang="en-US" altLang="ja-JP" sz="2400" b="0" i="1" smtClean="0">
                                        <a:latin typeface="Cambria Math" panose="02040503050406030204" pitchFamily="18" charset="0"/>
                                      </a:rPr>
                                      <m:t>𝑡</m:t>
                                    </m:r>
                                  </m:sub>
                                </m:sSub>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𝒗</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2</m:t>
                                    </m:r>
                                  </m:sub>
                                </m:sSub>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𝒗</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1−</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2</m:t>
                                        </m:r>
                                      </m:sub>
                                    </m:sSub>
                                  </m:e>
                                </m:d>
                                <m:sSup>
                                  <m:sSupPr>
                                    <m:ctrlPr>
                                      <a:rPr kumimoji="1" lang="en-US" altLang="ja-JP" sz="2400" b="0" i="1" smtClean="0">
                                        <a:solidFill>
                                          <a:sysClr val="windowText" lastClr="000000"/>
                                        </a:solidFill>
                                        <a:latin typeface="Cambria Math" panose="02040503050406030204" pitchFamily="18" charset="0"/>
                                      </a:rPr>
                                    </m:ctrlPr>
                                  </m:sSupPr>
                                  <m:e>
                                    <m:sSub>
                                      <m:sSubPr>
                                        <m:ctrlPr>
                                          <a:rPr lang="en-US" altLang="ja-JP" sz="2400" b="0" i="1" smtClean="0">
                                            <a:latin typeface="Cambria Math" panose="02040503050406030204" pitchFamily="18" charset="0"/>
                                          </a:rPr>
                                        </m:ctrlPr>
                                      </m:sSubPr>
                                      <m:e>
                                        <m:r>
                                          <a:rPr lang="en-US" altLang="ja-JP" sz="2400" b="1" i="0" smtClean="0">
                                            <a:latin typeface="Cambria Math" panose="02040503050406030204" pitchFamily="18" charset="0"/>
                                          </a:rPr>
                                          <m:t>𝐠</m:t>
                                        </m:r>
                                      </m:e>
                                      <m:sub>
                                        <m:r>
                                          <a:rPr lang="en-US" altLang="ja-JP" sz="2400" b="0" i="1" smtClean="0">
                                            <a:latin typeface="Cambria Math" panose="02040503050406030204" pitchFamily="18" charset="0"/>
                                          </a:rPr>
                                          <m:t>𝑡</m:t>
                                        </m:r>
                                      </m:sub>
                                    </m:sSub>
                                  </m:e>
                                  <m:sup>
                                    <m:r>
                                      <a:rPr kumimoji="1" lang="en-US" altLang="ja-JP" sz="2400" b="0" i="1" smtClean="0">
                                        <a:solidFill>
                                          <a:sysClr val="windowText" lastClr="000000"/>
                                        </a:solidFill>
                                        <a:latin typeface="Cambria Math" panose="02040503050406030204" pitchFamily="18" charset="0"/>
                                      </a:rPr>
                                      <m:t>2</m:t>
                                    </m:r>
                                  </m:sup>
                                </m:sSup>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acc>
                                      <m:accPr>
                                        <m:chr m:val="̂"/>
                                        <m:ctrlPr>
                                          <a:rPr kumimoji="1" lang="en-US" altLang="ja-JP" sz="2400" b="0" i="1" smtClean="0">
                                            <a:solidFill>
                                              <a:sysClr val="windowText" lastClr="000000"/>
                                            </a:solidFill>
                                            <a:latin typeface="Cambria Math" panose="02040503050406030204" pitchFamily="18" charset="0"/>
                                          </a:rPr>
                                        </m:ctrlPr>
                                      </m:accPr>
                                      <m:e>
                                        <m:r>
                                          <a:rPr kumimoji="1" lang="en-US" altLang="ja-JP" sz="2400" b="1" i="1" smtClean="0">
                                            <a:solidFill>
                                              <a:sysClr val="windowText" lastClr="000000"/>
                                            </a:solidFill>
                                            <a:latin typeface="Cambria Math" panose="02040503050406030204" pitchFamily="18" charset="0"/>
                                          </a:rPr>
                                          <m:t>𝒎</m:t>
                                        </m:r>
                                      </m:e>
                                    </m:acc>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f>
                                  <m:fPr>
                                    <m:ctrlPr>
                                      <a:rPr kumimoji="1" lang="en-US" altLang="ja-JP" sz="2400" b="0" i="1" smtClean="0">
                                        <a:solidFill>
                                          <a:sysClr val="windowText" lastClr="000000"/>
                                        </a:solidFill>
                                        <a:latin typeface="Cambria Math" panose="02040503050406030204" pitchFamily="18" charset="0"/>
                                      </a:rPr>
                                    </m:ctrlPr>
                                  </m:fPr>
                                  <m:num>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num>
                                  <m:den>
                                    <m:r>
                                      <a:rPr kumimoji="1" lang="en-US" altLang="ja-JP" sz="2400" b="0" i="1" smtClean="0">
                                        <a:solidFill>
                                          <a:sysClr val="windowText" lastClr="000000"/>
                                        </a:solidFill>
                                        <a:latin typeface="Cambria Math" panose="02040503050406030204" pitchFamily="18" charset="0"/>
                                      </a:rPr>
                                      <m:t>1−</m:t>
                                    </m:r>
                                    <m:sSubSup>
                                      <m:sSubSupPr>
                                        <m:ctrlPr>
                                          <a:rPr kumimoji="1" lang="en-US" altLang="ja-JP" sz="2400" b="0" i="1" smtClean="0">
                                            <a:solidFill>
                                              <a:sysClr val="windowText" lastClr="000000"/>
                                            </a:solidFill>
                                            <a:latin typeface="Cambria Math" panose="02040503050406030204" pitchFamily="18" charset="0"/>
                                          </a:rPr>
                                        </m:ctrlPr>
                                      </m:sSubSup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1</m:t>
                                        </m:r>
                                      </m:sub>
                                      <m:sup>
                                        <m:r>
                                          <a:rPr kumimoji="1" lang="en-US" altLang="ja-JP" sz="2400" b="0" i="1" smtClean="0">
                                            <a:solidFill>
                                              <a:sysClr val="windowText" lastClr="000000"/>
                                            </a:solidFill>
                                            <a:latin typeface="Cambria Math" panose="02040503050406030204" pitchFamily="18" charset="0"/>
                                          </a:rPr>
                                          <m:t>𝑡</m:t>
                                        </m:r>
                                      </m:sup>
                                    </m:sSubSup>
                                  </m:den>
                                </m:f>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acc>
                                      <m:accPr>
                                        <m:chr m:val="̂"/>
                                        <m:ctrlPr>
                                          <a:rPr kumimoji="1" lang="en-US" altLang="ja-JP" sz="2400" b="0" i="1" smtClean="0">
                                            <a:solidFill>
                                              <a:sysClr val="windowText" lastClr="000000"/>
                                            </a:solidFill>
                                            <a:latin typeface="Cambria Math" panose="02040503050406030204" pitchFamily="18" charset="0"/>
                                          </a:rPr>
                                        </m:ctrlPr>
                                      </m:accPr>
                                      <m:e>
                                        <m:r>
                                          <a:rPr kumimoji="1" lang="en-US" altLang="ja-JP" sz="2400" b="1" i="1" smtClean="0">
                                            <a:solidFill>
                                              <a:sysClr val="windowText" lastClr="000000"/>
                                            </a:solidFill>
                                            <a:latin typeface="Cambria Math" panose="02040503050406030204" pitchFamily="18" charset="0"/>
                                          </a:rPr>
                                          <m:t>𝒗</m:t>
                                        </m:r>
                                      </m:e>
                                    </m:acc>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f>
                                  <m:fPr>
                                    <m:ctrlPr>
                                      <a:rPr kumimoji="1" lang="en-US" altLang="ja-JP" sz="2400" b="0" i="1" smtClean="0">
                                        <a:solidFill>
                                          <a:sysClr val="windowText" lastClr="000000"/>
                                        </a:solidFill>
                                        <a:latin typeface="Cambria Math" panose="02040503050406030204" pitchFamily="18" charset="0"/>
                                      </a:rPr>
                                    </m:ctrlPr>
                                  </m:fPr>
                                  <m:num>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𝒗</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num>
                                  <m:den>
                                    <m:r>
                                      <a:rPr kumimoji="1" lang="en-US" altLang="ja-JP" sz="2400" b="0" i="1" smtClean="0">
                                        <a:solidFill>
                                          <a:sysClr val="windowText" lastClr="000000"/>
                                        </a:solidFill>
                                        <a:latin typeface="Cambria Math" panose="02040503050406030204" pitchFamily="18" charset="0"/>
                                      </a:rPr>
                                      <m:t>1−</m:t>
                                    </m:r>
                                    <m:sSubSup>
                                      <m:sSubSupPr>
                                        <m:ctrlPr>
                                          <a:rPr kumimoji="1" lang="en-US" altLang="ja-JP" sz="2400" b="0" i="1" smtClean="0">
                                            <a:solidFill>
                                              <a:sysClr val="windowText" lastClr="000000"/>
                                            </a:solidFill>
                                            <a:latin typeface="Cambria Math" panose="02040503050406030204" pitchFamily="18" charset="0"/>
                                          </a:rPr>
                                        </m:ctrlPr>
                                      </m:sSubSup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2</m:t>
                                        </m:r>
                                      </m:sub>
                                      <m:sup>
                                        <m:r>
                                          <a:rPr kumimoji="1" lang="en-US" altLang="ja-JP" sz="2400" b="0" i="1" smtClean="0">
                                            <a:solidFill>
                                              <a:sysClr val="windowText" lastClr="000000"/>
                                            </a:solidFill>
                                            <a:latin typeface="Cambria Math" panose="02040503050406030204" pitchFamily="18" charset="0"/>
                                          </a:rPr>
                                          <m:t>𝑡</m:t>
                                        </m:r>
                                      </m:sup>
                                    </m:sSubSup>
                                  </m:den>
                                </m:f>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m:t>
                                    </m:r>
                                    <m:r>
                                      <a:rPr kumimoji="1" lang="en-US" altLang="ja-JP" sz="2400" b="1" i="1" smtClean="0">
                                        <a:solidFill>
                                          <a:sysClr val="windowText" lastClr="000000"/>
                                        </a:solidFill>
                                        <a:latin typeface="Cambria Math" panose="02040503050406030204" pitchFamily="18" charset="0"/>
                                      </a:rPr>
                                      <m:t>𝒘</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r>
                                  <a:rPr kumimoji="1" lang="en-US" altLang="ja-JP" sz="2400" b="0" i="1" smtClean="0">
                                    <a:solidFill>
                                      <a:sysClr val="windowText" lastClr="000000"/>
                                    </a:solidFill>
                                    <a:latin typeface="Cambria Math" panose="02040503050406030204" pitchFamily="18" charset="0"/>
                                  </a:rPr>
                                  <m:t>𝜂</m:t>
                                </m:r>
                                <m:d>
                                  <m:dPr>
                                    <m:ctrlPr>
                                      <a:rPr kumimoji="1" lang="en-US" altLang="ja-JP" sz="2400" b="0" i="1" smtClean="0">
                                        <a:solidFill>
                                          <a:sysClr val="windowText" lastClr="000000"/>
                                        </a:solidFill>
                                        <a:latin typeface="Cambria Math" panose="02040503050406030204" pitchFamily="18" charset="0"/>
                                      </a:rPr>
                                    </m:ctrlPr>
                                  </m:dPr>
                                  <m:e>
                                    <m:f>
                                      <m:fPr>
                                        <m:ctrlPr>
                                          <a:rPr kumimoji="1" lang="en-US" altLang="ja-JP" sz="2400" b="0" i="1" smtClean="0">
                                            <a:solidFill>
                                              <a:sysClr val="windowText" lastClr="000000"/>
                                            </a:solidFill>
                                            <a:latin typeface="Cambria Math" panose="02040503050406030204" pitchFamily="18" charset="0"/>
                                          </a:rPr>
                                        </m:ctrlPr>
                                      </m:fPr>
                                      <m:num>
                                        <m:r>
                                          <a:rPr kumimoji="1" lang="en-US" altLang="ja-JP" sz="2400" b="0" i="1" smtClean="0">
                                            <a:solidFill>
                                              <a:sysClr val="windowText" lastClr="000000"/>
                                            </a:solidFill>
                                            <a:latin typeface="Cambria Math" panose="02040503050406030204" pitchFamily="18" charset="0"/>
                                          </a:rPr>
                                          <m:t>1</m:t>
                                        </m:r>
                                      </m:num>
                                      <m:den>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𝜀</m:t>
                                        </m:r>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m:t>
                                        </m:r>
                                        <m:rad>
                                          <m:radPr>
                                            <m:degHide m:val="on"/>
                                            <m:ctrlPr>
                                              <a:rPr kumimoji="1" lang="en-US" altLang="ja-JP" sz="2400" b="0" i="1" smtClean="0">
                                                <a:solidFill>
                                                  <a:sysClr val="windowText" lastClr="000000"/>
                                                </a:solidFill>
                                                <a:latin typeface="Cambria Math" panose="02040503050406030204" pitchFamily="18" charset="0"/>
                                                <a:ea typeface="Cambria Math" panose="02040503050406030204" pitchFamily="18" charset="0"/>
                                              </a:rPr>
                                            </m:ctrlPr>
                                          </m:radPr>
                                          <m:deg/>
                                          <m:e>
                                            <m:sSub>
                                              <m:sSubPr>
                                                <m:ctrlPr>
                                                  <a:rPr kumimoji="1" lang="en-US" altLang="ja-JP" sz="2400" b="0" i="1" smtClean="0">
                                                    <a:solidFill>
                                                      <a:sysClr val="windowText" lastClr="000000"/>
                                                    </a:solidFill>
                                                    <a:latin typeface="Cambria Math" panose="02040503050406030204" pitchFamily="18" charset="0"/>
                                                  </a:rPr>
                                                </m:ctrlPr>
                                              </m:sSubPr>
                                              <m:e>
                                                <m:acc>
                                                  <m:accPr>
                                                    <m:chr m:val="̂"/>
                                                    <m:ctrlPr>
                                                      <a:rPr kumimoji="1" lang="en-US" altLang="ja-JP" sz="2400" b="0" i="1" smtClean="0">
                                                        <a:solidFill>
                                                          <a:sysClr val="windowText" lastClr="000000"/>
                                                        </a:solidFill>
                                                        <a:latin typeface="Cambria Math" panose="02040503050406030204" pitchFamily="18" charset="0"/>
                                                      </a:rPr>
                                                    </m:ctrlPr>
                                                  </m:accPr>
                                                  <m:e>
                                                    <m:r>
                                                      <a:rPr kumimoji="1" lang="en-US" altLang="ja-JP" sz="2400" b="1" i="1" smtClean="0">
                                                        <a:solidFill>
                                                          <a:sysClr val="windowText" lastClr="000000"/>
                                                        </a:solidFill>
                                                        <a:latin typeface="Cambria Math" panose="02040503050406030204" pitchFamily="18" charset="0"/>
                                                      </a:rPr>
                                                      <m:t>𝒗</m:t>
                                                    </m:r>
                                                  </m:e>
                                                </m:acc>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e>
                                        </m:rad>
                                      </m:den>
                                    </m:f>
                                    <m:sSub>
                                      <m:sSubPr>
                                        <m:ctrlPr>
                                          <a:rPr kumimoji="1" lang="en-US" altLang="ja-JP" sz="2400" b="0" i="1" smtClean="0">
                                            <a:solidFill>
                                              <a:sysClr val="windowText" lastClr="000000"/>
                                            </a:solidFill>
                                            <a:latin typeface="Cambria Math" panose="02040503050406030204" pitchFamily="18" charset="0"/>
                                          </a:rPr>
                                        </m:ctrlPr>
                                      </m:sSubPr>
                                      <m:e>
                                        <m:acc>
                                          <m:accPr>
                                            <m:chr m:val="̂"/>
                                            <m:ctrlPr>
                                              <a:rPr kumimoji="1" lang="en-US" altLang="ja-JP" sz="2400" b="0" i="1" smtClean="0">
                                                <a:solidFill>
                                                  <a:sysClr val="windowText" lastClr="000000"/>
                                                </a:solidFill>
                                                <a:latin typeface="Cambria Math" panose="02040503050406030204" pitchFamily="18" charset="0"/>
                                              </a:rPr>
                                            </m:ctrlPr>
                                          </m:accPr>
                                          <m:e>
                                            <m:r>
                                              <a:rPr kumimoji="1" lang="en-US" altLang="ja-JP" sz="2400" b="1" i="1" smtClean="0">
                                                <a:solidFill>
                                                  <a:sysClr val="windowText" lastClr="000000"/>
                                                </a:solidFill>
                                                <a:latin typeface="Cambria Math" panose="02040503050406030204" pitchFamily="18" charset="0"/>
                                              </a:rPr>
                                              <m:t>𝒎</m:t>
                                            </m:r>
                                          </m:e>
                                        </m:acc>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r>
                                      <a:rPr kumimoji="1" lang="ja-JP" altLang="en-US" sz="2400" b="0" i="1" smtClean="0">
                                        <a:solidFill>
                                          <a:sysClr val="windowText" lastClr="000000"/>
                                        </a:solidFill>
                                        <a:latin typeface="Cambria Math" panose="02040503050406030204" pitchFamily="18" charset="0"/>
                                      </a:rPr>
                                      <m:t>𝜆</m:t>
                                    </m:r>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𝒘</m:t>
                                        </m:r>
                                      </m:e>
                                      <m:sub>
                                        <m:r>
                                          <a:rPr kumimoji="1" lang="en-US" altLang="ja-JP" sz="2400" b="0" i="1" smtClean="0">
                                            <a:solidFill>
                                              <a:sysClr val="windowText" lastClr="000000"/>
                                            </a:solidFill>
                                            <a:latin typeface="Cambria Math" panose="02040503050406030204" pitchFamily="18" charset="0"/>
                                          </a:rPr>
                                          <m:t>𝑡</m:t>
                                        </m:r>
                                      </m:sub>
                                    </m:sSub>
                                  </m:e>
                                </m:d>
                              </m:oMath>
                            </m:oMathPara>
                          </a14:m>
                          <a:endParaRPr kumimoji="1" lang="ja-JP" altLang="en-US" sz="2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𝒄</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1</m:t>
                                    </m:r>
                                  </m:sub>
                                </m:sSub>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1−</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1</m:t>
                                        </m:r>
                                      </m:sub>
                                    </m:sSub>
                                  </m:e>
                                </m:d>
                                <m:sSub>
                                  <m:sSubPr>
                                    <m:ctrlPr>
                                      <a:rPr lang="en-US" altLang="ja-JP" sz="2400" b="0" i="1" smtClean="0">
                                        <a:latin typeface="Cambria Math" panose="02040503050406030204" pitchFamily="18" charset="0"/>
                                      </a:rPr>
                                    </m:ctrlPr>
                                  </m:sSubPr>
                                  <m:e>
                                    <m:r>
                                      <a:rPr lang="en-US" altLang="ja-JP" sz="2400" b="1" i="0" smtClean="0">
                                        <a:latin typeface="Cambria Math" panose="02040503050406030204" pitchFamily="18" charset="0"/>
                                      </a:rPr>
                                      <m:t>𝐠</m:t>
                                    </m:r>
                                  </m:e>
                                  <m:sub>
                                    <m:r>
                                      <a:rPr lang="en-US" altLang="ja-JP" sz="2400" b="0" i="1" smtClean="0">
                                        <a:latin typeface="Cambria Math" panose="02040503050406030204" pitchFamily="18" charset="0"/>
                                      </a:rPr>
                                      <m:t>𝑡</m:t>
                                    </m:r>
                                  </m:sub>
                                </m:sSub>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r>
                                  <a:rPr kumimoji="1" lang="en-US" altLang="ja-JP" sz="2400" b="0" i="1" smtClean="0">
                                    <a:solidFill>
                                      <a:sysClr val="windowText" lastClr="000000"/>
                                    </a:solidFill>
                                    <a:latin typeface="Cambria Math" panose="02040503050406030204" pitchFamily="18" charset="0"/>
                                  </a:rPr>
                                  <m:t>=</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2</m:t>
                                    </m:r>
                                  </m:sub>
                                </m:sSub>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𝒎</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1−</m:t>
                                    </m:r>
                                    <m:sSub>
                                      <m:sSubPr>
                                        <m:ctrlPr>
                                          <a:rPr kumimoji="1" lang="en-US" altLang="ja-JP" sz="2400" b="0" i="1" smtClean="0">
                                            <a:solidFill>
                                              <a:sysClr val="windowText" lastClr="000000"/>
                                            </a:solidFill>
                                            <a:latin typeface="Cambria Math" panose="02040503050406030204" pitchFamily="18" charset="0"/>
                                          </a:rPr>
                                        </m:ctrlPr>
                                      </m:sSubPr>
                                      <m:e>
                                        <m:r>
                                          <a:rPr kumimoji="1" lang="ja-JP" altLang="en-US" sz="2400" b="0" i="1" smtClean="0">
                                            <a:solidFill>
                                              <a:sysClr val="windowText" lastClr="000000"/>
                                            </a:solidFill>
                                            <a:latin typeface="Cambria Math" panose="02040503050406030204" pitchFamily="18" charset="0"/>
                                          </a:rPr>
                                          <m:t>𝛽</m:t>
                                        </m:r>
                                      </m:e>
                                      <m:sub>
                                        <m:r>
                                          <a:rPr kumimoji="1" lang="en-US" altLang="ja-JP" sz="2400" b="0" i="1" smtClean="0">
                                            <a:solidFill>
                                              <a:sysClr val="windowText" lastClr="000000"/>
                                            </a:solidFill>
                                            <a:latin typeface="Cambria Math" panose="02040503050406030204" pitchFamily="18" charset="0"/>
                                          </a:rPr>
                                          <m:t>2</m:t>
                                        </m:r>
                                      </m:sub>
                                    </m:sSub>
                                  </m:e>
                                </m:d>
                                <m:f>
                                  <m:fPr>
                                    <m:ctrlPr>
                                      <a:rPr kumimoji="1" lang="en-US" altLang="ja-JP" sz="2400" b="0" i="1" smtClean="0">
                                        <a:solidFill>
                                          <a:sysClr val="windowText" lastClr="000000"/>
                                        </a:solidFill>
                                        <a:latin typeface="Cambria Math" panose="02040503050406030204" pitchFamily="18" charset="0"/>
                                      </a:rPr>
                                    </m:ctrlPr>
                                  </m:fPr>
                                  <m:num>
                                    <m:r>
                                      <a:rPr kumimoji="1" lang="ja-JP" altLang="en-US" sz="2400" b="0" i="1" smtClean="0">
                                        <a:solidFill>
                                          <a:sysClr val="windowText" lastClr="000000"/>
                                        </a:solidFill>
                                        <a:latin typeface="Cambria Math" panose="02040503050406030204" pitchFamily="18" charset="0"/>
                                      </a:rPr>
                                      <m:t>𝜕</m:t>
                                    </m:r>
                                    <m:r>
                                      <a:rPr kumimoji="1" lang="en-US" altLang="ja-JP" sz="2400" b="0" i="1" smtClean="0">
                                        <a:solidFill>
                                          <a:sysClr val="windowText" lastClr="000000"/>
                                        </a:solidFill>
                                        <a:latin typeface="Cambria Math" panose="02040503050406030204" pitchFamily="18" charset="0"/>
                                      </a:rPr>
                                      <m:t>𝐸</m:t>
                                    </m:r>
                                    <m:r>
                                      <a:rPr kumimoji="1" lang="en-US" altLang="ja-JP" sz="2400" b="0" i="1" smtClean="0">
                                        <a:solidFill>
                                          <a:sysClr val="windowText" lastClr="000000"/>
                                        </a:solidFill>
                                        <a:latin typeface="Cambria Math" panose="02040503050406030204" pitchFamily="18" charset="0"/>
                                      </a:rPr>
                                      <m:t>(</m:t>
                                    </m:r>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𝒘</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num>
                                  <m:den>
                                    <m:r>
                                      <a:rPr kumimoji="1" lang="ja-JP" altLang="en-US" sz="2400" b="0" i="1" smtClean="0">
                                        <a:solidFill>
                                          <a:sysClr val="windowText" lastClr="000000"/>
                                        </a:solidFill>
                                        <a:latin typeface="Cambria Math" panose="02040503050406030204" pitchFamily="18" charset="0"/>
                                      </a:rPr>
                                      <m:t>𝜕</m:t>
                                    </m:r>
                                    <m:r>
                                      <a:rPr kumimoji="1" lang="en-US" altLang="ja-JP" sz="2400" b="1" i="1" smtClean="0">
                                        <a:solidFill>
                                          <a:sysClr val="windowText" lastClr="000000"/>
                                        </a:solidFill>
                                        <a:latin typeface="Cambria Math" panose="02040503050406030204" pitchFamily="18" charset="0"/>
                                      </a:rPr>
                                      <m:t>𝒘</m:t>
                                    </m:r>
                                  </m:den>
                                </m:f>
                              </m:oMath>
                            </m:oMathPara>
                          </a14:m>
                          <a:endParaRPr kumimoji="1" lang="en-US" altLang="ja-JP" sz="2400" b="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m:t>
                                    </m:r>
                                    <m:r>
                                      <a:rPr kumimoji="1" lang="en-US" altLang="ja-JP" sz="2400" b="1" i="1" smtClean="0">
                                        <a:solidFill>
                                          <a:sysClr val="windowText" lastClr="000000"/>
                                        </a:solidFill>
                                        <a:latin typeface="Cambria Math" panose="02040503050406030204" pitchFamily="18" charset="0"/>
                                      </a:rPr>
                                      <m:t>𝒘</m:t>
                                    </m:r>
                                  </m:e>
                                  <m:sub>
                                    <m:r>
                                      <a:rPr kumimoji="1" lang="en-US" altLang="ja-JP" sz="2400" b="0" i="1" smtClean="0">
                                        <a:solidFill>
                                          <a:sysClr val="windowText" lastClr="000000"/>
                                        </a:solidFill>
                                        <a:latin typeface="Cambria Math" panose="02040503050406030204" pitchFamily="18" charset="0"/>
                                      </a:rPr>
                                      <m:t>𝑡</m:t>
                                    </m:r>
                                  </m:sub>
                                </m:sSub>
                                <m:r>
                                  <a:rPr kumimoji="1" lang="en-US" altLang="ja-JP" sz="2400" b="0" i="1" smtClean="0">
                                    <a:solidFill>
                                      <a:sysClr val="windowText" lastClr="000000"/>
                                    </a:solidFill>
                                    <a:latin typeface="Cambria Math" panose="02040503050406030204" pitchFamily="18" charset="0"/>
                                  </a:rPr>
                                  <m:t>=</m:t>
                                </m:r>
                                <m:r>
                                  <a:rPr kumimoji="1" lang="en-US" altLang="ja-JP" sz="2400" b="0" i="1" smtClean="0">
                                    <a:solidFill>
                                      <a:sysClr val="windowText" lastClr="000000"/>
                                    </a:solidFill>
                                    <a:latin typeface="Cambria Math" panose="02040503050406030204" pitchFamily="18" charset="0"/>
                                  </a:rPr>
                                  <m:t>𝜂</m:t>
                                </m:r>
                                <m:d>
                                  <m:dPr>
                                    <m:ctrlPr>
                                      <a:rPr kumimoji="1" lang="en-US" altLang="ja-JP" sz="2400" b="0" i="1" smtClean="0">
                                        <a:solidFill>
                                          <a:sysClr val="windowText" lastClr="000000"/>
                                        </a:solidFill>
                                        <a:latin typeface="Cambria Math" panose="02040503050406030204" pitchFamily="18" charset="0"/>
                                      </a:rPr>
                                    </m:ctrlPr>
                                  </m:dPr>
                                  <m:e>
                                    <m:r>
                                      <m:rPr>
                                        <m:sty m:val="p"/>
                                      </m:rPr>
                                      <a:rPr kumimoji="1" lang="en-US" altLang="ja-JP" sz="2400" b="0" i="1" smtClean="0">
                                        <a:solidFill>
                                          <a:sysClr val="windowText" lastClr="000000"/>
                                        </a:solidFill>
                                        <a:latin typeface="Cambria Math" panose="02040503050406030204" pitchFamily="18" charset="0"/>
                                      </a:rPr>
                                      <m:t>sign</m:t>
                                    </m:r>
                                    <m:d>
                                      <m:dPr>
                                        <m:ctrlPr>
                                          <a:rPr kumimoji="1" lang="en-US" altLang="ja-JP" sz="2400" b="0" i="1" smtClean="0">
                                            <a:solidFill>
                                              <a:sysClr val="windowText" lastClr="000000"/>
                                            </a:solidFill>
                                            <a:latin typeface="Cambria Math" panose="02040503050406030204" pitchFamily="18" charset="0"/>
                                          </a:rPr>
                                        </m:ctrlPr>
                                      </m:dPr>
                                      <m:e>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𝒄</m:t>
                                            </m:r>
                                          </m:e>
                                          <m:sub>
                                            <m:r>
                                              <a:rPr kumimoji="1" lang="en-US" altLang="ja-JP" sz="2400" b="0" i="1" smtClean="0">
                                                <a:solidFill>
                                                  <a:sysClr val="windowText" lastClr="000000"/>
                                                </a:solidFill>
                                                <a:latin typeface="Cambria Math" panose="02040503050406030204" pitchFamily="18" charset="0"/>
                                              </a:rPr>
                                              <m:t>𝑡</m:t>
                                            </m:r>
                                            <m:r>
                                              <a:rPr kumimoji="1" lang="en-US" altLang="ja-JP" sz="2400" b="0" i="1" smtClean="0">
                                                <a:solidFill>
                                                  <a:sysClr val="windowText" lastClr="000000"/>
                                                </a:solidFill>
                                                <a:latin typeface="Cambria Math" panose="02040503050406030204" pitchFamily="18" charset="0"/>
                                              </a:rPr>
                                              <m:t>+1</m:t>
                                            </m:r>
                                          </m:sub>
                                        </m:sSub>
                                      </m:e>
                                    </m:d>
                                    <m:r>
                                      <a:rPr kumimoji="1" lang="en-US" altLang="ja-JP" sz="2400" b="0" i="1" smtClean="0">
                                        <a:solidFill>
                                          <a:sysClr val="windowText" lastClr="000000"/>
                                        </a:solidFill>
                                        <a:latin typeface="Cambria Math" panose="02040503050406030204" pitchFamily="18" charset="0"/>
                                      </a:rPr>
                                      <m:t>+</m:t>
                                    </m:r>
                                    <m:r>
                                      <a:rPr kumimoji="1" lang="ja-JP" altLang="en-US" sz="2400" b="0" i="1" smtClean="0">
                                        <a:solidFill>
                                          <a:sysClr val="windowText" lastClr="000000"/>
                                        </a:solidFill>
                                        <a:latin typeface="Cambria Math" panose="02040503050406030204" pitchFamily="18" charset="0"/>
                                      </a:rPr>
                                      <m:t>𝜆</m:t>
                                    </m:r>
                                    <m:sSub>
                                      <m:sSubPr>
                                        <m:ctrlPr>
                                          <a:rPr kumimoji="1" lang="en-US" altLang="ja-JP" sz="2400" b="0" i="1" smtClean="0">
                                            <a:solidFill>
                                              <a:sysClr val="windowText" lastClr="000000"/>
                                            </a:solidFill>
                                            <a:latin typeface="Cambria Math" panose="02040503050406030204" pitchFamily="18" charset="0"/>
                                          </a:rPr>
                                        </m:ctrlPr>
                                      </m:sSubPr>
                                      <m:e>
                                        <m:r>
                                          <a:rPr kumimoji="1" lang="en-US" altLang="ja-JP" sz="2400" b="1" i="1" smtClean="0">
                                            <a:solidFill>
                                              <a:sysClr val="windowText" lastClr="000000"/>
                                            </a:solidFill>
                                            <a:latin typeface="Cambria Math" panose="02040503050406030204" pitchFamily="18" charset="0"/>
                                          </a:rPr>
                                          <m:t>𝒘</m:t>
                                        </m:r>
                                      </m:e>
                                      <m:sub>
                                        <m:r>
                                          <a:rPr kumimoji="1" lang="en-US" altLang="ja-JP" sz="2400" b="0" i="1" smtClean="0">
                                            <a:solidFill>
                                              <a:sysClr val="windowText" lastClr="000000"/>
                                            </a:solidFill>
                                            <a:latin typeface="Cambria Math" panose="02040503050406030204" pitchFamily="18" charset="0"/>
                                          </a:rPr>
                                          <m:t>𝑡</m:t>
                                        </m:r>
                                      </m:sub>
                                    </m:sSub>
                                  </m:e>
                                </m:d>
                              </m:oMath>
                            </m:oMathPara>
                          </a14:m>
                          <a:endParaRPr kumimoji="1" lang="ja-JP" altLang="en-US" sz="2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402852"/>
                      </a:ext>
                    </a:extLst>
                  </a:tr>
                </a:tbl>
              </a:graphicData>
            </a:graphic>
          </p:graphicFrame>
        </mc:Choice>
        <mc:Fallback>
          <p:graphicFrame>
            <p:nvGraphicFramePr>
              <p:cNvPr id="6" name="コンテンツ プレースホルダー 5">
                <a:extLst>
                  <a:ext uri="{FF2B5EF4-FFF2-40B4-BE49-F238E27FC236}">
                    <a16:creationId xmlns:a16="http://schemas.microsoft.com/office/drawing/2014/main" id="{E868D3D4-B555-CBDA-35F4-03ABCA0D8008}"/>
                  </a:ext>
                </a:extLst>
              </p:cNvPr>
              <p:cNvGraphicFramePr>
                <a:graphicFrameLocks noGrp="1"/>
              </p:cNvGraphicFramePr>
              <p:nvPr>
                <p:ph idx="1"/>
                <p:extLst>
                  <p:ext uri="{D42A27DB-BD31-4B8C-83A1-F6EECF244321}">
                    <p14:modId xmlns:p14="http://schemas.microsoft.com/office/powerpoint/2010/main" val="2530804168"/>
                  </p:ext>
                </p:extLst>
              </p:nvPr>
            </p:nvGraphicFramePr>
            <p:xfrm>
              <a:off x="552000" y="1376381"/>
              <a:ext cx="11088000" cy="4628624"/>
            </p:xfrm>
            <a:graphic>
              <a:graphicData uri="http://schemas.openxmlformats.org/drawingml/2006/table">
                <a:tbl>
                  <a:tblPr firstRow="1" bandRow="1">
                    <a:tableStyleId>{5C22544A-7EE6-4342-B048-85BDC9FD1C3A}</a:tableStyleId>
                  </a:tblPr>
                  <a:tblGrid>
                    <a:gridCol w="5544000">
                      <a:extLst>
                        <a:ext uri="{9D8B030D-6E8A-4147-A177-3AD203B41FA5}">
                          <a16:colId xmlns:a16="http://schemas.microsoft.com/office/drawing/2014/main" val="1757168714"/>
                        </a:ext>
                      </a:extLst>
                    </a:gridCol>
                    <a:gridCol w="5544000">
                      <a:extLst>
                        <a:ext uri="{9D8B030D-6E8A-4147-A177-3AD203B41FA5}">
                          <a16:colId xmlns:a16="http://schemas.microsoft.com/office/drawing/2014/main" val="1760105391"/>
                        </a:ext>
                      </a:extLst>
                    </a:gridCol>
                  </a:tblGrid>
                  <a:tr h="518160">
                    <a:tc>
                      <a:txBody>
                        <a:bodyPr/>
                        <a:lstStyle/>
                        <a:p>
                          <a:pPr algn="ctr"/>
                          <a:r>
                            <a:rPr kumimoji="1" lang="ja-JP" altLang="en-US" sz="2800" b="0" dirty="0">
                              <a:solidFill>
                                <a:sysClr val="windowText" lastClr="000000"/>
                              </a:solidFill>
                            </a:rPr>
                            <a:t>初期個体：</a:t>
                          </a:r>
                          <a:r>
                            <a:rPr kumimoji="1" lang="en-US" altLang="ja-JP" sz="2800" b="0" dirty="0" err="1">
                              <a:solidFill>
                                <a:sysClr val="windowText" lastClr="000000"/>
                              </a:solidFill>
                            </a:rPr>
                            <a:t>AdamW</a:t>
                          </a:r>
                          <a:endParaRPr kumimoji="1" lang="ja-JP" altLang="en-US" sz="2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800" b="0" dirty="0">
                              <a:solidFill>
                                <a:sysClr val="windowText" lastClr="000000"/>
                              </a:solidFill>
                            </a:rPr>
                            <a:t>最優良個体：</a:t>
                          </a:r>
                          <a:r>
                            <a:rPr kumimoji="1" lang="en-US" altLang="ja-JP" sz="2800" b="0" dirty="0">
                              <a:solidFill>
                                <a:sysClr val="windowText" lastClr="000000"/>
                              </a:solidFill>
                            </a:rPr>
                            <a:t>Lion</a:t>
                          </a:r>
                          <a:endParaRPr kumimoji="1" lang="ja-JP" altLang="en-US" sz="2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806680"/>
                      </a:ext>
                    </a:extLst>
                  </a:tr>
                  <a:tr h="4110464">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0" t="-14497" r="-100220" b="-296"/>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10" t="-14497" r="-220" b="-296"/>
                          </a:stretch>
                        </a:blipFill>
                      </a:tcPr>
                    </a:tc>
                    <a:extLst>
                      <a:ext uri="{0D108BD9-81ED-4DB2-BD59-A6C34878D82A}">
                        <a16:rowId xmlns:a16="http://schemas.microsoft.com/office/drawing/2014/main" val="2357402852"/>
                      </a:ext>
                    </a:extLst>
                  </a:tr>
                </a:tbl>
              </a:graphicData>
            </a:graphic>
          </p:graphicFrame>
        </mc:Fallback>
      </mc:AlternateContent>
    </p:spTree>
    <p:extLst>
      <p:ext uri="{BB962C8B-B14F-4D97-AF65-F5344CB8AC3E}">
        <p14:creationId xmlns:p14="http://schemas.microsoft.com/office/powerpoint/2010/main" val="2645135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E1F6E-0BCF-3084-2571-15475D9B4726}"/>
              </a:ext>
            </a:extLst>
          </p:cNvPr>
          <p:cNvSpPr>
            <a:spLocks noGrp="1"/>
          </p:cNvSpPr>
          <p:nvPr>
            <p:ph type="title"/>
          </p:nvPr>
        </p:nvSpPr>
        <p:spPr/>
        <p:txBody>
          <a:bodyPr/>
          <a:lstStyle/>
          <a:p>
            <a:r>
              <a:rPr lang="ja-JP" altLang="en-US" dirty="0"/>
              <a:t>設計方法の違い</a:t>
            </a:r>
            <a:endParaRPr kumimoji="1" lang="ja-JP" altLang="en-US" dirty="0"/>
          </a:p>
        </p:txBody>
      </p:sp>
      <p:sp>
        <p:nvSpPr>
          <p:cNvPr id="3" name="コンテンツ プレースホルダー 2">
            <a:extLst>
              <a:ext uri="{FF2B5EF4-FFF2-40B4-BE49-F238E27FC236}">
                <a16:creationId xmlns:a16="http://schemas.microsoft.com/office/drawing/2014/main" id="{93D6E414-50DA-F490-63F8-603338081AE0}"/>
              </a:ext>
            </a:extLst>
          </p:cNvPr>
          <p:cNvSpPr>
            <a:spLocks noGrp="1"/>
          </p:cNvSpPr>
          <p:nvPr>
            <p:ph idx="1"/>
          </p:nvPr>
        </p:nvSpPr>
        <p:spPr/>
        <p:txBody>
          <a:bodyPr/>
          <a:lstStyle/>
          <a:p>
            <a:pPr marL="0" indent="0">
              <a:buNone/>
            </a:pPr>
            <a:r>
              <a:rPr kumimoji="1" lang="ja-JP" altLang="en-US" dirty="0"/>
              <a:t>多次元リスト</a:t>
            </a:r>
            <a:endParaRPr kumimoji="1" lang="en-US" altLang="ja-JP" dirty="0"/>
          </a:p>
          <a:p>
            <a:r>
              <a:rPr lang="ja-JP" altLang="en-US" dirty="0"/>
              <a:t>各次元が独立しているリスト</a:t>
            </a:r>
            <a:endParaRPr lang="en-US" altLang="ja-JP" dirty="0"/>
          </a:p>
          <a:p>
            <a:r>
              <a:rPr lang="ja-JP" altLang="en-US" dirty="0"/>
              <a:t>要素の追加が不要な要素の設計につながる可能性がある</a:t>
            </a:r>
            <a:endParaRPr lang="en-US" altLang="ja-JP" dirty="0"/>
          </a:p>
          <a:p>
            <a:r>
              <a:rPr lang="ja-JP" altLang="en-US" dirty="0"/>
              <a:t>計算の順番も設計することができる</a:t>
            </a:r>
            <a:endParaRPr lang="en-US" altLang="ja-JP" dirty="0"/>
          </a:p>
          <a:p>
            <a:pPr marL="914400" lvl="1" indent="-457200">
              <a:buFont typeface="+mj-lt"/>
              <a:buAutoNum type="arabicPeriod"/>
            </a:pPr>
            <a:r>
              <a:rPr lang="ja-JP" altLang="en-US" dirty="0"/>
              <a:t>パラメータの更新量を計算</a:t>
            </a:r>
            <a:endParaRPr lang="en-US" altLang="ja-JP" dirty="0"/>
          </a:p>
          <a:p>
            <a:pPr marL="914400" lvl="1" indent="-457200">
              <a:buFont typeface="+mj-lt"/>
              <a:buAutoNum type="arabicPeriod"/>
            </a:pPr>
            <a:r>
              <a:rPr lang="ja-JP" altLang="en-US" dirty="0"/>
              <a:t>違う変数を更新する</a:t>
            </a:r>
            <a:endParaRPr lang="en-US" altLang="ja-JP" dirty="0"/>
          </a:p>
          <a:p>
            <a:endParaRPr kumimoji="1" lang="en-US" altLang="ja-JP" dirty="0"/>
          </a:p>
          <a:p>
            <a:pPr marL="0" indent="0">
              <a:buNone/>
            </a:pPr>
            <a:r>
              <a:rPr lang="ja-JP" altLang="en-US" dirty="0"/>
              <a:t>木構造</a:t>
            </a:r>
            <a:endParaRPr lang="en-US" altLang="ja-JP" dirty="0"/>
          </a:p>
          <a:p>
            <a:r>
              <a:rPr kumimoji="1" lang="ja-JP" altLang="en-US" dirty="0"/>
              <a:t>全ての要素が繋がっているため，要素の追加が不要な要素にならない</a:t>
            </a:r>
            <a:endParaRPr kumimoji="1" lang="en-US" altLang="ja-JP" dirty="0"/>
          </a:p>
          <a:p>
            <a:r>
              <a:rPr kumimoji="1" lang="ja-JP" altLang="en-US" dirty="0"/>
              <a:t>計算の順番が固定されてしまう</a:t>
            </a:r>
          </a:p>
        </p:txBody>
      </p:sp>
      <p:sp>
        <p:nvSpPr>
          <p:cNvPr id="4" name="スライド番号プレースホルダー 3">
            <a:extLst>
              <a:ext uri="{FF2B5EF4-FFF2-40B4-BE49-F238E27FC236}">
                <a16:creationId xmlns:a16="http://schemas.microsoft.com/office/drawing/2014/main" id="{5DBAA298-FB5D-B98B-6166-F8146906658C}"/>
              </a:ext>
            </a:extLst>
          </p:cNvPr>
          <p:cNvSpPr>
            <a:spLocks noGrp="1"/>
          </p:cNvSpPr>
          <p:nvPr>
            <p:ph type="sldNum" sz="quarter" idx="12"/>
          </p:nvPr>
        </p:nvSpPr>
        <p:spPr/>
        <p:txBody>
          <a:bodyPr/>
          <a:lstStyle/>
          <a:p>
            <a:fld id="{F9201FB3-C8C3-4D7B-BF25-A5346046A706}" type="slidenum">
              <a:rPr kumimoji="1" lang="ja-JP" altLang="en-US" smtClean="0"/>
              <a:t>34</a:t>
            </a:fld>
            <a:endParaRPr kumimoji="1" lang="ja-JP" altLang="en-US"/>
          </a:p>
        </p:txBody>
      </p:sp>
    </p:spTree>
    <p:extLst>
      <p:ext uri="{BB962C8B-B14F-4D97-AF65-F5344CB8AC3E}">
        <p14:creationId xmlns:p14="http://schemas.microsoft.com/office/powerpoint/2010/main" val="490054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BA6B3-8986-E76E-F6F5-5578982FA8EA}"/>
              </a:ext>
            </a:extLst>
          </p:cNvPr>
          <p:cNvSpPr>
            <a:spLocks noGrp="1"/>
          </p:cNvSpPr>
          <p:nvPr>
            <p:ph type="title"/>
          </p:nvPr>
        </p:nvSpPr>
        <p:spPr/>
        <p:txBody>
          <a:bodyPr/>
          <a:lstStyle/>
          <a:p>
            <a:r>
              <a:rPr kumimoji="1" lang="ja-JP" altLang="en-US" dirty="0"/>
              <a:t>設計する木構造の要素</a:t>
            </a:r>
          </a:p>
        </p:txBody>
      </p:sp>
      <p:sp>
        <p:nvSpPr>
          <p:cNvPr id="3" name="コンテンツ プレースホルダー 2">
            <a:extLst>
              <a:ext uri="{FF2B5EF4-FFF2-40B4-BE49-F238E27FC236}">
                <a16:creationId xmlns:a16="http://schemas.microsoft.com/office/drawing/2014/main" id="{155995A6-5E38-BB98-18FB-E077F1816E57}"/>
              </a:ext>
            </a:extLst>
          </p:cNvPr>
          <p:cNvSpPr>
            <a:spLocks noGrp="1"/>
          </p:cNvSpPr>
          <p:nvPr>
            <p:ph idx="1"/>
          </p:nvPr>
        </p:nvSpPr>
        <p:spPr>
          <a:xfrm>
            <a:off x="262076" y="3545125"/>
            <a:ext cx="11662756" cy="2927540"/>
          </a:xfrm>
        </p:spPr>
        <p:txBody>
          <a:bodyPr>
            <a:normAutofit/>
          </a:bodyPr>
          <a:lstStyle/>
          <a:p>
            <a:pPr marL="0" indent="0">
              <a:buNone/>
            </a:pPr>
            <a:r>
              <a:rPr kumimoji="1" lang="ja-JP" altLang="en-US" dirty="0"/>
              <a:t>葉ノードと</a:t>
            </a:r>
            <a:r>
              <a:rPr lang="ja-JP" altLang="en-US" dirty="0"/>
              <a:t>関数</a:t>
            </a:r>
            <a:r>
              <a:rPr kumimoji="1" lang="ja-JP" altLang="en-US" dirty="0"/>
              <a:t>ノードで構成される</a:t>
            </a:r>
            <a:endParaRPr kumimoji="1" lang="en-US" altLang="ja-JP" dirty="0"/>
          </a:p>
          <a:p>
            <a:r>
              <a:rPr kumimoji="1" lang="ja-JP" altLang="en-US" dirty="0"/>
              <a:t>葉ノード：定数や変数</a:t>
            </a:r>
            <a:endParaRPr kumimoji="1" lang="en-US" altLang="ja-JP" dirty="0"/>
          </a:p>
          <a:p>
            <a:r>
              <a:rPr lang="ja-JP" altLang="en-US" dirty="0"/>
              <a:t>関数ノード：数学演算子，引数となる子ノードが存在</a:t>
            </a:r>
            <a:endParaRPr lang="en-US" altLang="ja-JP" dirty="0"/>
          </a:p>
          <a:p>
            <a:r>
              <a:rPr kumimoji="1" lang="ja-JP" altLang="en-US" dirty="0"/>
              <a:t>黒線が第</a:t>
            </a:r>
            <a:r>
              <a:rPr kumimoji="1" lang="en-US" altLang="ja-JP" dirty="0"/>
              <a:t>1</a:t>
            </a:r>
            <a:r>
              <a:rPr kumimoji="1" lang="ja-JP" altLang="en-US" dirty="0"/>
              <a:t>引数，青線が第</a:t>
            </a:r>
            <a:r>
              <a:rPr kumimoji="1" lang="en-US" altLang="ja-JP" dirty="0"/>
              <a:t>2</a:t>
            </a:r>
            <a:r>
              <a:rPr kumimoji="1" lang="ja-JP" altLang="en-US" dirty="0"/>
              <a:t>引数</a:t>
            </a:r>
            <a:endParaRPr kumimoji="1" lang="en-US" altLang="ja-JP" dirty="0"/>
          </a:p>
          <a:p>
            <a:r>
              <a:rPr lang="ja-JP" altLang="en-US" dirty="0"/>
              <a:t>赤破線でつながっている葉は始点にある関数ノードの演算結果を保持</a:t>
            </a:r>
            <a:endParaRPr kumimoji="1" lang="ja-JP" altLang="en-US" dirty="0"/>
          </a:p>
        </p:txBody>
      </p:sp>
      <p:sp>
        <p:nvSpPr>
          <p:cNvPr id="4" name="スライド番号プレースホルダー 3">
            <a:extLst>
              <a:ext uri="{FF2B5EF4-FFF2-40B4-BE49-F238E27FC236}">
                <a16:creationId xmlns:a16="http://schemas.microsoft.com/office/drawing/2014/main" id="{DD56E1B7-9FCF-E160-3AE0-6A2EB1810C85}"/>
              </a:ext>
            </a:extLst>
          </p:cNvPr>
          <p:cNvSpPr>
            <a:spLocks noGrp="1"/>
          </p:cNvSpPr>
          <p:nvPr>
            <p:ph type="sldNum" sz="quarter" idx="12"/>
          </p:nvPr>
        </p:nvSpPr>
        <p:spPr/>
        <p:txBody>
          <a:bodyPr/>
          <a:lstStyle/>
          <a:p>
            <a:fld id="{DAB60DCF-2F2A-4B46-AB2B-3ED4879AD37F}" type="slidenum">
              <a:rPr kumimoji="1" lang="ja-JP" altLang="en-US" smtClean="0"/>
              <a:t>35</a:t>
            </a:fld>
            <a:endParaRPr kumimoji="1" lang="ja-JP" altLang="en-US"/>
          </a:p>
        </p:txBody>
      </p:sp>
      <p:pic>
        <p:nvPicPr>
          <p:cNvPr id="5" name="図 4" descr="ダイアグラム&#10;&#10;自動的に生成された説明">
            <a:extLst>
              <a:ext uri="{FF2B5EF4-FFF2-40B4-BE49-F238E27FC236}">
                <a16:creationId xmlns:a16="http://schemas.microsoft.com/office/drawing/2014/main" id="{E26DC76E-EAD5-4281-3E04-E80B2C988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99" y="1327825"/>
            <a:ext cx="5910401" cy="1798195"/>
          </a:xfrm>
          <a:prstGeom prst="rect">
            <a:avLst/>
          </a:prstGeom>
        </p:spPr>
      </p:pic>
    </p:spTree>
    <p:extLst>
      <p:ext uri="{BB962C8B-B14F-4D97-AF65-F5344CB8AC3E}">
        <p14:creationId xmlns:p14="http://schemas.microsoft.com/office/powerpoint/2010/main" val="863721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1B289-6126-ED69-429A-7757D9733DE5}"/>
            </a:ext>
          </a:extLst>
        </p:cNvPr>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7171A6A-2CD4-FF5A-0E47-5FCEBAE35D95}"/>
              </a:ext>
            </a:extLst>
          </p:cNvPr>
          <p:cNvGrpSpPr/>
          <p:nvPr/>
        </p:nvGrpSpPr>
        <p:grpSpPr>
          <a:xfrm>
            <a:off x="5766249" y="2165866"/>
            <a:ext cx="6399393" cy="2334873"/>
            <a:chOff x="5787515" y="2481334"/>
            <a:chExt cx="6696117" cy="2197256"/>
          </a:xfrm>
        </p:grpSpPr>
        <p:pic>
          <p:nvPicPr>
            <p:cNvPr id="6" name="Picture 2">
              <a:extLst>
                <a:ext uri="{FF2B5EF4-FFF2-40B4-BE49-F238E27FC236}">
                  <a16:creationId xmlns:a16="http://schemas.microsoft.com/office/drawing/2014/main" id="{50F631FC-154E-C740-78AF-1AF359DF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632" y="2481334"/>
              <a:ext cx="6604000" cy="2197256"/>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C26DAEE6-1567-404D-4234-259C656BA524}"/>
                </a:ext>
              </a:extLst>
            </p:cNvPr>
            <p:cNvSpPr/>
            <p:nvPr/>
          </p:nvSpPr>
          <p:spPr>
            <a:xfrm>
              <a:off x="5787515" y="2840636"/>
              <a:ext cx="4263390" cy="183795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sp>
        <p:nvSpPr>
          <p:cNvPr id="2" name="タイトル 1">
            <a:extLst>
              <a:ext uri="{FF2B5EF4-FFF2-40B4-BE49-F238E27FC236}">
                <a16:creationId xmlns:a16="http://schemas.microsoft.com/office/drawing/2014/main" id="{1D6CD7B6-2529-DFA4-7EF5-4360180E33C0}"/>
              </a:ext>
            </a:extLst>
          </p:cNvPr>
          <p:cNvSpPr>
            <a:spLocks noGrp="1"/>
          </p:cNvSpPr>
          <p:nvPr>
            <p:ph type="title"/>
          </p:nvPr>
        </p:nvSpPr>
        <p:spPr/>
        <p:txBody>
          <a:bodyPr/>
          <a:lstStyle/>
          <a:p>
            <a:r>
              <a:rPr kumimoji="1" lang="ja-JP" altLang="en-US" dirty="0"/>
              <a:t>提案手法における突然変異例</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7BA22182-0B7F-E6B6-73E4-DBCB81998D2B}"/>
              </a:ext>
            </a:extLst>
          </p:cNvPr>
          <p:cNvSpPr>
            <a:spLocks noGrp="1"/>
          </p:cNvSpPr>
          <p:nvPr>
            <p:ph idx="1"/>
          </p:nvPr>
        </p:nvSpPr>
        <p:spPr/>
        <p:txBody>
          <a:bodyPr/>
          <a:lstStyle/>
          <a:p>
            <a:r>
              <a:rPr kumimoji="1" lang="ja-JP" altLang="en-US" dirty="0"/>
              <a:t>木構造で設計された</a:t>
            </a:r>
            <a:r>
              <a:rPr kumimoji="1" lang="en-US" altLang="ja-JP" dirty="0"/>
              <a:t>Momentum</a:t>
            </a:r>
            <a:r>
              <a:rPr kumimoji="1" lang="ja-JP" altLang="en-US" dirty="0"/>
              <a:t>に突然変異を行った</a:t>
            </a:r>
            <a:endParaRPr kumimoji="1"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lang="ja-JP" altLang="en-US" dirty="0"/>
              <a:t>関数ノードが違う関数ノードに変異し，木が深くなった</a:t>
            </a:r>
            <a:endParaRPr lang="en-US" altLang="ja-JP" dirty="0"/>
          </a:p>
          <a:p>
            <a:r>
              <a:rPr kumimoji="1" lang="ja-JP" altLang="en-US" dirty="0"/>
              <a:t>関数ノードに格納する数学演算子が変更するだけもある</a:t>
            </a:r>
          </a:p>
        </p:txBody>
      </p:sp>
      <p:sp>
        <p:nvSpPr>
          <p:cNvPr id="4" name="スライド番号プレースホルダー 3">
            <a:extLst>
              <a:ext uri="{FF2B5EF4-FFF2-40B4-BE49-F238E27FC236}">
                <a16:creationId xmlns:a16="http://schemas.microsoft.com/office/drawing/2014/main" id="{B38341E5-2EB9-DEFD-2779-05187B401B4D}"/>
              </a:ext>
            </a:extLst>
          </p:cNvPr>
          <p:cNvSpPr>
            <a:spLocks noGrp="1"/>
          </p:cNvSpPr>
          <p:nvPr>
            <p:ph type="sldNum" sz="quarter" idx="12"/>
          </p:nvPr>
        </p:nvSpPr>
        <p:spPr/>
        <p:txBody>
          <a:bodyPr/>
          <a:lstStyle/>
          <a:p>
            <a:fld id="{587B30D4-ECFD-49CB-9259-E42FCE029BFB}"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AA2614B7-849B-8DF1-B8F4-C8D65D2219D8}"/>
              </a:ext>
            </a:extLst>
          </p:cNvPr>
          <p:cNvGrpSpPr>
            <a:grpSpLocks noChangeAspect="1"/>
          </p:cNvGrpSpPr>
          <p:nvPr/>
        </p:nvGrpSpPr>
        <p:grpSpPr>
          <a:xfrm>
            <a:off x="270444" y="2147760"/>
            <a:ext cx="5400000" cy="1630441"/>
            <a:chOff x="3770811" y="1785257"/>
            <a:chExt cx="6237334" cy="1844018"/>
          </a:xfrm>
        </p:grpSpPr>
        <p:pic>
          <p:nvPicPr>
            <p:cNvPr id="12" name="図 11" descr="ダイアグラム&#10;&#10;自動的に生成された説明">
              <a:extLst>
                <a:ext uri="{FF2B5EF4-FFF2-40B4-BE49-F238E27FC236}">
                  <a16:creationId xmlns:a16="http://schemas.microsoft.com/office/drawing/2014/main" id="{D7E268CC-064B-5DE7-3CA1-B16E57B0D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0811" y="1785257"/>
              <a:ext cx="6237334" cy="1844018"/>
            </a:xfrm>
            <a:prstGeom prst="rect">
              <a:avLst/>
            </a:prstGeom>
          </p:spPr>
        </p:pic>
        <p:sp>
          <p:nvSpPr>
            <p:cNvPr id="13" name="四角形: 角を丸くする 12">
              <a:extLst>
                <a:ext uri="{FF2B5EF4-FFF2-40B4-BE49-F238E27FC236}">
                  <a16:creationId xmlns:a16="http://schemas.microsoft.com/office/drawing/2014/main" id="{5C010B69-ABD2-3B51-9E64-09764865238F}"/>
                </a:ext>
              </a:extLst>
            </p:cNvPr>
            <p:cNvSpPr/>
            <p:nvPr/>
          </p:nvSpPr>
          <p:spPr>
            <a:xfrm>
              <a:off x="3770811" y="2504988"/>
              <a:ext cx="2693617" cy="112428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sp>
        <p:nvSpPr>
          <p:cNvPr id="14" name="テキスト ボックス 13">
            <a:extLst>
              <a:ext uri="{FF2B5EF4-FFF2-40B4-BE49-F238E27FC236}">
                <a16:creationId xmlns:a16="http://schemas.microsoft.com/office/drawing/2014/main" id="{95BA4083-50B9-C5CF-513C-40DDA1ED26EF}"/>
              </a:ext>
            </a:extLst>
          </p:cNvPr>
          <p:cNvSpPr txBox="1"/>
          <p:nvPr/>
        </p:nvSpPr>
        <p:spPr>
          <a:xfrm>
            <a:off x="0" y="1965454"/>
            <a:ext cx="1578154" cy="523220"/>
          </a:xfrm>
          <a:prstGeom prst="rect">
            <a:avLst/>
          </a:prstGeom>
          <a:noFill/>
        </p:spPr>
        <p:txBody>
          <a:bodyPr wrap="square" rtlCol="0">
            <a:spAutoFit/>
          </a:bodyPr>
          <a:lstStyle/>
          <a:p>
            <a:pPr algn="ctr"/>
            <a:r>
              <a:rPr kumimoji="1" lang="ja-JP" altLang="en-US" sz="2800" dirty="0"/>
              <a:t>変異前</a:t>
            </a:r>
          </a:p>
        </p:txBody>
      </p:sp>
      <p:sp>
        <p:nvSpPr>
          <p:cNvPr id="15" name="テキスト ボックス 14">
            <a:extLst>
              <a:ext uri="{FF2B5EF4-FFF2-40B4-BE49-F238E27FC236}">
                <a16:creationId xmlns:a16="http://schemas.microsoft.com/office/drawing/2014/main" id="{0947EA30-D0E2-3CCD-A1F5-ABCB404D8590}"/>
              </a:ext>
            </a:extLst>
          </p:cNvPr>
          <p:cNvSpPr txBox="1"/>
          <p:nvPr/>
        </p:nvSpPr>
        <p:spPr>
          <a:xfrm>
            <a:off x="5962416" y="1958114"/>
            <a:ext cx="1578154" cy="523220"/>
          </a:xfrm>
          <a:prstGeom prst="rect">
            <a:avLst/>
          </a:prstGeom>
          <a:noFill/>
        </p:spPr>
        <p:txBody>
          <a:bodyPr wrap="square" rtlCol="0">
            <a:spAutoFit/>
          </a:bodyPr>
          <a:lstStyle/>
          <a:p>
            <a:pPr algn="ctr"/>
            <a:r>
              <a:rPr kumimoji="1" lang="ja-JP" altLang="en-US" sz="2800" dirty="0"/>
              <a:t>変異後</a:t>
            </a:r>
          </a:p>
        </p:txBody>
      </p:sp>
    </p:spTree>
    <p:extLst>
      <p:ext uri="{BB962C8B-B14F-4D97-AF65-F5344CB8AC3E}">
        <p14:creationId xmlns:p14="http://schemas.microsoft.com/office/powerpoint/2010/main" val="1033930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0EAF4-777C-3DE5-B63B-0C6ECAB0CA58}"/>
              </a:ext>
            </a:extLst>
          </p:cNvPr>
          <p:cNvSpPr>
            <a:spLocks noGrp="1"/>
          </p:cNvSpPr>
          <p:nvPr>
            <p:ph type="title"/>
          </p:nvPr>
        </p:nvSpPr>
        <p:spPr/>
        <p:txBody>
          <a:bodyPr/>
          <a:lstStyle/>
          <a:p>
            <a:r>
              <a:rPr kumimoji="1" lang="ja-JP" altLang="en-US" dirty="0"/>
              <a:t>提案手法における突然変異例</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BBD4C07C-ADFE-1B54-29B9-89F360878B33}"/>
              </a:ext>
            </a:extLst>
          </p:cNvPr>
          <p:cNvSpPr>
            <a:spLocks noGrp="1"/>
          </p:cNvSpPr>
          <p:nvPr>
            <p:ph idx="1"/>
          </p:nvPr>
        </p:nvSpPr>
        <p:spPr/>
        <p:txBody>
          <a:bodyPr/>
          <a:lstStyle/>
          <a:p>
            <a:r>
              <a:rPr kumimoji="1" lang="ja-JP" altLang="en-US" dirty="0"/>
              <a:t>木構造で設計された</a:t>
            </a:r>
            <a:r>
              <a:rPr kumimoji="1" lang="en-US" altLang="ja-JP" dirty="0"/>
              <a:t>Momentum</a:t>
            </a:r>
            <a:r>
              <a:rPr kumimoji="1" lang="ja-JP" altLang="en-US" dirty="0"/>
              <a:t>に突然変異を行った</a:t>
            </a:r>
            <a:endParaRPr kumimoji="1"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葉ノードが関数ノードに変異し，木が深くなった</a:t>
            </a:r>
            <a:endParaRPr lang="en-US" altLang="ja-JP" dirty="0"/>
          </a:p>
          <a:p>
            <a:r>
              <a:rPr kumimoji="1" lang="ja-JP" altLang="en-US" dirty="0"/>
              <a:t>葉ノードに格納されている値が変更されるだけもある</a:t>
            </a:r>
          </a:p>
        </p:txBody>
      </p:sp>
      <p:sp>
        <p:nvSpPr>
          <p:cNvPr id="4" name="スライド番号プレースホルダー 3">
            <a:extLst>
              <a:ext uri="{FF2B5EF4-FFF2-40B4-BE49-F238E27FC236}">
                <a16:creationId xmlns:a16="http://schemas.microsoft.com/office/drawing/2014/main" id="{0867E82E-1B81-32DB-621C-A73ACC1179F9}"/>
              </a:ext>
            </a:extLst>
          </p:cNvPr>
          <p:cNvSpPr>
            <a:spLocks noGrp="1"/>
          </p:cNvSpPr>
          <p:nvPr>
            <p:ph type="sldNum" sz="quarter" idx="12"/>
          </p:nvPr>
        </p:nvSpPr>
        <p:spPr/>
        <p:txBody>
          <a:bodyPr/>
          <a:lstStyle/>
          <a:p>
            <a:fld id="{587B30D4-ECFD-49CB-9259-E42FCE029BFB}" type="slidenum">
              <a:rPr kumimoji="1" lang="ja-JP" altLang="en-US" smtClean="0"/>
              <a:t>37</a:t>
            </a:fld>
            <a:endParaRPr kumimoji="1" lang="ja-JP" altLang="en-US"/>
          </a:p>
        </p:txBody>
      </p:sp>
      <p:grpSp>
        <p:nvGrpSpPr>
          <p:cNvPr id="9" name="グループ化 8">
            <a:extLst>
              <a:ext uri="{FF2B5EF4-FFF2-40B4-BE49-F238E27FC236}">
                <a16:creationId xmlns:a16="http://schemas.microsoft.com/office/drawing/2014/main" id="{632D612F-906C-0BF1-D68A-8D1ED3AD2A53}"/>
              </a:ext>
            </a:extLst>
          </p:cNvPr>
          <p:cNvGrpSpPr>
            <a:grpSpLocks noChangeAspect="1"/>
          </p:cNvGrpSpPr>
          <p:nvPr/>
        </p:nvGrpSpPr>
        <p:grpSpPr>
          <a:xfrm>
            <a:off x="6524832" y="2125982"/>
            <a:ext cx="5400000" cy="2094975"/>
            <a:chOff x="3306118" y="1802675"/>
            <a:chExt cx="6722212" cy="2571783"/>
          </a:xfrm>
        </p:grpSpPr>
        <p:pic>
          <p:nvPicPr>
            <p:cNvPr id="11" name="図 10" descr="ダイアグラム&#10;&#10;自動的に生成された説明">
              <a:extLst>
                <a:ext uri="{FF2B5EF4-FFF2-40B4-BE49-F238E27FC236}">
                  <a16:creationId xmlns:a16="http://schemas.microsoft.com/office/drawing/2014/main" id="{580E57D5-DD22-0262-E767-158E0A83D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118" y="1802675"/>
              <a:ext cx="6722212" cy="2571783"/>
            </a:xfrm>
            <a:prstGeom prst="rect">
              <a:avLst/>
            </a:prstGeom>
          </p:spPr>
        </p:pic>
        <p:sp>
          <p:nvSpPr>
            <p:cNvPr id="7" name="四角形: 角を丸くする 6">
              <a:extLst>
                <a:ext uri="{FF2B5EF4-FFF2-40B4-BE49-F238E27FC236}">
                  <a16:creationId xmlns:a16="http://schemas.microsoft.com/office/drawing/2014/main" id="{E74F4D30-41CF-DC76-0798-AAD68411B8F0}"/>
                </a:ext>
              </a:extLst>
            </p:cNvPr>
            <p:cNvSpPr/>
            <p:nvPr/>
          </p:nvSpPr>
          <p:spPr>
            <a:xfrm>
              <a:off x="3306118" y="3203676"/>
              <a:ext cx="1884191" cy="117078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grpSp>
        <p:nvGrpSpPr>
          <p:cNvPr id="10" name="グループ化 9">
            <a:extLst>
              <a:ext uri="{FF2B5EF4-FFF2-40B4-BE49-F238E27FC236}">
                <a16:creationId xmlns:a16="http://schemas.microsoft.com/office/drawing/2014/main" id="{F4E6C8BC-A79A-EFA5-1A49-2672E3737629}"/>
              </a:ext>
            </a:extLst>
          </p:cNvPr>
          <p:cNvGrpSpPr>
            <a:grpSpLocks noChangeAspect="1"/>
          </p:cNvGrpSpPr>
          <p:nvPr/>
        </p:nvGrpSpPr>
        <p:grpSpPr>
          <a:xfrm>
            <a:off x="262076" y="2134289"/>
            <a:ext cx="5400000" cy="1630441"/>
            <a:chOff x="3770811" y="1785257"/>
            <a:chExt cx="6237334" cy="1844018"/>
          </a:xfrm>
        </p:grpSpPr>
        <p:pic>
          <p:nvPicPr>
            <p:cNvPr id="12" name="図 11" descr="ダイアグラム&#10;&#10;自動的に生成された説明">
              <a:extLst>
                <a:ext uri="{FF2B5EF4-FFF2-40B4-BE49-F238E27FC236}">
                  <a16:creationId xmlns:a16="http://schemas.microsoft.com/office/drawing/2014/main" id="{56558696-C431-C3F3-EC01-29A2A0540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0811" y="1785257"/>
              <a:ext cx="6237334" cy="1844018"/>
            </a:xfrm>
            <a:prstGeom prst="rect">
              <a:avLst/>
            </a:prstGeom>
          </p:spPr>
        </p:pic>
        <p:sp>
          <p:nvSpPr>
            <p:cNvPr id="13" name="四角形: 角を丸くする 12">
              <a:extLst>
                <a:ext uri="{FF2B5EF4-FFF2-40B4-BE49-F238E27FC236}">
                  <a16:creationId xmlns:a16="http://schemas.microsoft.com/office/drawing/2014/main" id="{97642288-2F08-1128-C361-B1F94A5056B6}"/>
                </a:ext>
              </a:extLst>
            </p:cNvPr>
            <p:cNvSpPr/>
            <p:nvPr/>
          </p:nvSpPr>
          <p:spPr>
            <a:xfrm>
              <a:off x="3770811" y="3178629"/>
              <a:ext cx="1436915" cy="45064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sp>
        <p:nvSpPr>
          <p:cNvPr id="14" name="テキスト ボックス 13">
            <a:extLst>
              <a:ext uri="{FF2B5EF4-FFF2-40B4-BE49-F238E27FC236}">
                <a16:creationId xmlns:a16="http://schemas.microsoft.com/office/drawing/2014/main" id="{D8507C3D-55C2-5CD7-1963-9DF90BF6C1AD}"/>
              </a:ext>
            </a:extLst>
          </p:cNvPr>
          <p:cNvSpPr txBox="1"/>
          <p:nvPr/>
        </p:nvSpPr>
        <p:spPr>
          <a:xfrm>
            <a:off x="0" y="1965454"/>
            <a:ext cx="1578154" cy="523220"/>
          </a:xfrm>
          <a:prstGeom prst="rect">
            <a:avLst/>
          </a:prstGeom>
          <a:noFill/>
        </p:spPr>
        <p:txBody>
          <a:bodyPr wrap="square" rtlCol="0">
            <a:spAutoFit/>
          </a:bodyPr>
          <a:lstStyle/>
          <a:p>
            <a:pPr algn="ctr"/>
            <a:r>
              <a:rPr kumimoji="1" lang="ja-JP" altLang="en-US" sz="2800" dirty="0"/>
              <a:t>変異前</a:t>
            </a:r>
          </a:p>
        </p:txBody>
      </p:sp>
      <p:sp>
        <p:nvSpPr>
          <p:cNvPr id="15" name="テキスト ボックス 14">
            <a:extLst>
              <a:ext uri="{FF2B5EF4-FFF2-40B4-BE49-F238E27FC236}">
                <a16:creationId xmlns:a16="http://schemas.microsoft.com/office/drawing/2014/main" id="{FD4218A0-4F68-2DFA-D79D-A2804E8885A3}"/>
              </a:ext>
            </a:extLst>
          </p:cNvPr>
          <p:cNvSpPr txBox="1"/>
          <p:nvPr/>
        </p:nvSpPr>
        <p:spPr>
          <a:xfrm>
            <a:off x="5962416" y="1958114"/>
            <a:ext cx="1578154" cy="523220"/>
          </a:xfrm>
          <a:prstGeom prst="rect">
            <a:avLst/>
          </a:prstGeom>
          <a:noFill/>
        </p:spPr>
        <p:txBody>
          <a:bodyPr wrap="square" rtlCol="0">
            <a:spAutoFit/>
          </a:bodyPr>
          <a:lstStyle/>
          <a:p>
            <a:pPr algn="ctr"/>
            <a:r>
              <a:rPr kumimoji="1" lang="ja-JP" altLang="en-US" sz="2800" dirty="0"/>
              <a:t>変異後</a:t>
            </a:r>
          </a:p>
        </p:txBody>
      </p:sp>
    </p:spTree>
    <p:extLst>
      <p:ext uri="{BB962C8B-B14F-4D97-AF65-F5344CB8AC3E}">
        <p14:creationId xmlns:p14="http://schemas.microsoft.com/office/powerpoint/2010/main" val="3989529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2FF420-994E-988E-055C-18B9EF700DC4}"/>
              </a:ext>
            </a:extLst>
          </p:cNvPr>
          <p:cNvSpPr>
            <a:spLocks noGrp="1"/>
          </p:cNvSpPr>
          <p:nvPr>
            <p:ph type="title"/>
          </p:nvPr>
        </p:nvSpPr>
        <p:spPr/>
        <p:txBody>
          <a:bodyPr/>
          <a:lstStyle/>
          <a:p>
            <a:r>
              <a:rPr lang="ja-JP" altLang="en-US" dirty="0"/>
              <a:t>初期個体の説明</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CDA736A-CD1A-514B-2FF1-BE107C171CB4}"/>
                  </a:ext>
                </a:extLst>
              </p:cNvPr>
              <p:cNvSpPr>
                <a:spLocks noGrp="1"/>
              </p:cNvSpPr>
              <p:nvPr>
                <p:ph sz="half" idx="1"/>
              </p:nvPr>
            </p:nvSpPr>
            <p:spPr/>
            <p:txBody>
              <a:bodyPr>
                <a:normAutofit/>
              </a:bodyPr>
              <a:lstStyle/>
              <a:p>
                <a:pPr marL="0" indent="0">
                  <a:buNone/>
                </a:pPr>
                <a:r>
                  <a:rPr lang="en-US" altLang="ja-JP" dirty="0"/>
                  <a:t>Momentum</a:t>
                </a:r>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a:solidFill>
                                <a:sysClr val="windowText" lastClr="000000"/>
                              </a:solidFill>
                              <a:latin typeface="Cambria Math" panose="02040503050406030204" pitchFamily="18" charset="0"/>
                            </a:rPr>
                          </m:ctrlPr>
                        </m:sSubPr>
                        <m:e>
                          <m:r>
                            <a:rPr lang="en-US" altLang="ja-JP" i="1">
                              <a:solidFill>
                                <a:sysClr val="windowText" lastClr="000000"/>
                              </a:solidFill>
                              <a:latin typeface="Cambria Math" panose="02040503050406030204" pitchFamily="18" charset="0"/>
                              <a:ea typeface="Cambria Math" panose="02040503050406030204" pitchFamily="18" charset="0"/>
                            </a:rPr>
                            <m:t>∆</m:t>
                          </m:r>
                          <m:r>
                            <a:rPr lang="en-US" altLang="ja-JP" b="1" i="1">
                              <a:solidFill>
                                <a:sysClr val="windowText" lastClr="000000"/>
                              </a:solidFill>
                              <a:latin typeface="Cambria Math" panose="02040503050406030204" pitchFamily="18" charset="0"/>
                            </a:rPr>
                            <m:t>𝒘</m:t>
                          </m:r>
                        </m:e>
                        <m:sub>
                          <m:r>
                            <a:rPr lang="en-US" altLang="ja-JP" i="1">
                              <a:solidFill>
                                <a:sysClr val="windowText" lastClr="000000"/>
                              </a:solidFill>
                              <a:latin typeface="Cambria Math" panose="02040503050406030204" pitchFamily="18" charset="0"/>
                            </a:rPr>
                            <m:t>𝑡</m:t>
                          </m:r>
                        </m:sub>
                      </m:sSub>
                      <m:r>
                        <a:rPr kumimoji="1" lang="en-US" altLang="ja-JP" b="0" i="1" smtClean="0">
                          <a:latin typeface="Cambria Math" panose="02040503050406030204" pitchFamily="18" charset="0"/>
                        </a:rPr>
                        <m:t>=0.9</m:t>
                      </m:r>
                      <m:sSub>
                        <m:sSubPr>
                          <m:ctrlPr>
                            <a:rPr lang="en-US" altLang="ja-JP" i="1">
                              <a:solidFill>
                                <a:sysClr val="windowText" lastClr="000000"/>
                              </a:solidFill>
                              <a:latin typeface="Cambria Math" panose="02040503050406030204" pitchFamily="18" charset="0"/>
                            </a:rPr>
                          </m:ctrlPr>
                        </m:sSubPr>
                        <m:e>
                          <m:r>
                            <a:rPr lang="en-US" altLang="ja-JP" i="1">
                              <a:solidFill>
                                <a:sysClr val="windowText" lastClr="000000"/>
                              </a:solidFill>
                              <a:latin typeface="Cambria Math" panose="02040503050406030204" pitchFamily="18" charset="0"/>
                              <a:ea typeface="Cambria Math" panose="02040503050406030204" pitchFamily="18" charset="0"/>
                            </a:rPr>
                            <m:t>∆</m:t>
                          </m:r>
                          <m:r>
                            <a:rPr lang="en-US" altLang="ja-JP" b="1" i="1">
                              <a:solidFill>
                                <a:sysClr val="windowText" lastClr="000000"/>
                              </a:solidFill>
                              <a:latin typeface="Cambria Math" panose="02040503050406030204" pitchFamily="18" charset="0"/>
                            </a:rPr>
                            <m:t>𝒘</m:t>
                          </m:r>
                        </m:e>
                        <m:sub>
                          <m:r>
                            <a:rPr lang="en-US" altLang="ja-JP" i="1">
                              <a:solidFill>
                                <a:sysClr val="windowText" lastClr="000000"/>
                              </a:solidFill>
                              <a:latin typeface="Cambria Math" panose="02040503050406030204" pitchFamily="18" charset="0"/>
                            </a:rPr>
                            <m:t>𝑡</m:t>
                          </m:r>
                          <m:r>
                            <a:rPr lang="en-US" altLang="ja-JP" b="0" i="1" smtClean="0">
                              <a:solidFill>
                                <a:sysClr val="windowText" lastClr="000000"/>
                              </a:solidFill>
                              <a:latin typeface="Cambria Math" panose="02040503050406030204" pitchFamily="18" charset="0"/>
                            </a:rPr>
                            <m:t>−1</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𝜂</m:t>
                      </m:r>
                      <m:sSub>
                        <m:sSubPr>
                          <m:ctrlPr>
                            <a:rPr kumimoji="1" lang="en-US" altLang="ja-JP" b="0" i="1" smtClean="0">
                              <a:latin typeface="Cambria Math" panose="02040503050406030204" pitchFamily="18" charset="0"/>
                            </a:rPr>
                          </m:ctrlPr>
                        </m:sSubPr>
                        <m:e>
                          <m:r>
                            <a:rPr kumimoji="1" lang="en-US" altLang="ja-JP" b="1" i="0" smtClean="0">
                              <a:latin typeface="Cambria Math" panose="02040503050406030204" pitchFamily="18" charset="0"/>
                            </a:rPr>
                            <m:t>𝐠</m:t>
                          </m:r>
                        </m:e>
                        <m:sub>
                          <m:r>
                            <a:rPr kumimoji="1" lang="en-US" altLang="ja-JP" b="0" i="1" smtClean="0">
                              <a:latin typeface="Cambria Math" panose="02040503050406030204" pitchFamily="18" charset="0"/>
                            </a:rPr>
                            <m:t>𝑡</m:t>
                          </m:r>
                        </m:sub>
                      </m:sSub>
                    </m:oMath>
                  </m:oMathPara>
                </a14:m>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今までの更新量を使用して</a:t>
                </a:r>
                <a:br>
                  <a:rPr kumimoji="1" lang="en-US" altLang="ja-JP" dirty="0"/>
                </a:br>
                <a:r>
                  <a:rPr kumimoji="1" lang="ja-JP" altLang="en-US" dirty="0"/>
                  <a:t>パラメータを更新するため高速</a:t>
                </a:r>
              </a:p>
            </p:txBody>
          </p:sp>
        </mc:Choice>
        <mc:Fallback>
          <p:sp>
            <p:nvSpPr>
              <p:cNvPr id="3" name="コンテンツ プレースホルダー 2">
                <a:extLst>
                  <a:ext uri="{FF2B5EF4-FFF2-40B4-BE49-F238E27FC236}">
                    <a16:creationId xmlns:a16="http://schemas.microsoft.com/office/drawing/2014/main" id="{3CDA736A-CD1A-514B-2FF1-BE107C171CB4}"/>
                  </a:ext>
                </a:extLst>
              </p:cNvPr>
              <p:cNvSpPr>
                <a:spLocks noGrp="1" noRot="1" noChangeAspect="1" noMove="1" noResize="1" noEditPoints="1" noAdjustHandles="1" noChangeArrowheads="1" noChangeShapeType="1" noTextEdit="1"/>
              </p:cNvSpPr>
              <p:nvPr>
                <p:ph sz="half" idx="1"/>
              </p:nvPr>
            </p:nvSpPr>
            <p:spPr>
              <a:blipFill>
                <a:blip r:embed="rId2"/>
                <a:stretch>
                  <a:fillRect l="-2222" t="-12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3367830C-8A05-064F-A23D-343E84789C7F}"/>
                  </a:ext>
                </a:extLst>
              </p:cNvPr>
              <p:cNvSpPr>
                <a:spLocks noGrp="1"/>
              </p:cNvSpPr>
              <p:nvPr>
                <p:ph sz="half" idx="2"/>
              </p:nvPr>
            </p:nvSpPr>
            <p:spPr/>
            <p:txBody>
              <a:bodyPr>
                <a:normAutofit/>
              </a:bodyPr>
              <a:lstStyle/>
              <a:p>
                <a:pPr marL="0" indent="0">
                  <a:buNone/>
                </a:pPr>
                <a:r>
                  <a:rPr lang="en-US" altLang="ja-JP" dirty="0"/>
                  <a:t>RMSProp</a:t>
                </a:r>
              </a:p>
              <a:p>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𝒉</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=0.9</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𝒉</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1.0−0.9</m:t>
                          </m:r>
                        </m:e>
                      </m:d>
                      <m:sSubSup>
                        <m:sSubSupPr>
                          <m:ctrlPr>
                            <a:rPr kumimoji="1" lang="en-US" altLang="ja-JP" b="0" i="1" smtClean="0">
                              <a:latin typeface="Cambria Math" panose="02040503050406030204" pitchFamily="18" charset="0"/>
                            </a:rPr>
                          </m:ctrlPr>
                        </m:sSubSupPr>
                        <m:e>
                          <m:r>
                            <a:rPr kumimoji="1" lang="en-US" altLang="ja-JP" b="1" i="0" smtClean="0">
                              <a:latin typeface="Cambria Math" panose="02040503050406030204" pitchFamily="18" charset="0"/>
                            </a:rPr>
                            <m:t>𝐠</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2</m:t>
                          </m:r>
                        </m:sup>
                      </m:sSubSup>
                    </m:oMath>
                  </m:oMathPara>
                </a14:m>
                <a:endParaRPr lang="en-US" altLang="ja-JP" b="1"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a:solidFill>
                                <a:sysClr val="windowText" lastClr="000000"/>
                              </a:solidFill>
                              <a:latin typeface="Cambria Math" panose="02040503050406030204" pitchFamily="18" charset="0"/>
                            </a:rPr>
                          </m:ctrlPr>
                        </m:sSubPr>
                        <m:e>
                          <m:r>
                            <a:rPr lang="en-US" altLang="ja-JP" i="1">
                              <a:solidFill>
                                <a:sysClr val="windowText" lastClr="000000"/>
                              </a:solidFill>
                              <a:latin typeface="Cambria Math" panose="02040503050406030204" pitchFamily="18" charset="0"/>
                              <a:ea typeface="Cambria Math" panose="02040503050406030204" pitchFamily="18" charset="0"/>
                            </a:rPr>
                            <m:t>∆</m:t>
                          </m:r>
                          <m:r>
                            <a:rPr lang="en-US" altLang="ja-JP" b="1" i="1">
                              <a:solidFill>
                                <a:sysClr val="windowText" lastClr="000000"/>
                              </a:solidFill>
                              <a:latin typeface="Cambria Math" panose="02040503050406030204" pitchFamily="18" charset="0"/>
                            </a:rPr>
                            <m:t>𝒘</m:t>
                          </m:r>
                        </m:e>
                        <m:sub>
                          <m:r>
                            <a:rPr lang="en-US" altLang="ja-JP" i="1">
                              <a:solidFill>
                                <a:sysClr val="windowText" lastClr="000000"/>
                              </a:solidFill>
                              <a:latin typeface="Cambria Math" panose="02040503050406030204" pitchFamily="18" charset="0"/>
                            </a:rPr>
                            <m:t>𝑡</m:t>
                          </m:r>
                        </m:sub>
                      </m:sSub>
                      <m:r>
                        <a:rPr lang="en-US" altLang="ja-JP" b="0" i="1" smtClean="0">
                          <a:solidFill>
                            <a:sysClr val="windowText" lastClr="000000"/>
                          </a:solidFill>
                          <a:latin typeface="Cambria Math" panose="02040503050406030204" pitchFamily="18" charset="0"/>
                        </a:rPr>
                        <m:t>=</m:t>
                      </m:r>
                      <m:r>
                        <a:rPr kumimoji="1" lang="en-US" altLang="ja-JP" b="0" i="1" smtClean="0">
                          <a:latin typeface="Cambria Math" panose="02040503050406030204" pitchFamily="18" charset="0"/>
                        </a:rPr>
                        <m:t>𝜂</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𝒉</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rad>
                        </m:den>
                      </m:f>
                      <m:sSub>
                        <m:sSubPr>
                          <m:ctrlPr>
                            <a:rPr kumimoji="1" lang="en-US" altLang="ja-JP" b="0" i="1" smtClean="0">
                              <a:latin typeface="Cambria Math" panose="02040503050406030204" pitchFamily="18" charset="0"/>
                            </a:rPr>
                          </m:ctrlPr>
                        </m:sSubPr>
                        <m:e>
                          <m:r>
                            <a:rPr kumimoji="1" lang="en-US" altLang="ja-JP" b="1" i="0" smtClean="0">
                              <a:latin typeface="Cambria Math" panose="02040503050406030204" pitchFamily="18" charset="0"/>
                            </a:rPr>
                            <m:t>𝐠</m:t>
                          </m:r>
                        </m:e>
                        <m:sub>
                          <m:r>
                            <a:rPr kumimoji="1" lang="en-US" altLang="ja-JP" b="0" i="1" smtClean="0">
                              <a:latin typeface="Cambria Math" panose="02040503050406030204" pitchFamily="18" charset="0"/>
                            </a:rPr>
                            <m:t>𝑡</m:t>
                          </m:r>
                        </m:sub>
                      </m:sSub>
                    </m:oMath>
                  </m:oMathPara>
                </a14:m>
                <a:endParaRPr lang="en-US" altLang="ja-JP" dirty="0"/>
              </a:p>
              <a:p>
                <a:pPr marL="0" indent="0">
                  <a:buNone/>
                </a:pPr>
                <a:endParaRPr lang="en-US" altLang="ja-JP" dirty="0"/>
              </a:p>
              <a:p>
                <a:pPr marL="0" indent="0">
                  <a:buNone/>
                </a:pPr>
                <a:r>
                  <a:rPr lang="ja-JP" altLang="en-US" dirty="0"/>
                  <a:t>今までの勾配を踏まえて学習率を適応的に決定する</a:t>
                </a:r>
              </a:p>
            </p:txBody>
          </p:sp>
        </mc:Choice>
        <mc:Fallback>
          <p:sp>
            <p:nvSpPr>
              <p:cNvPr id="5" name="コンテンツ プレースホルダー 4">
                <a:extLst>
                  <a:ext uri="{FF2B5EF4-FFF2-40B4-BE49-F238E27FC236}">
                    <a16:creationId xmlns:a16="http://schemas.microsoft.com/office/drawing/2014/main" id="{3367830C-8A05-064F-A23D-343E84789C7F}"/>
                  </a:ext>
                </a:extLst>
              </p:cNvPr>
              <p:cNvSpPr>
                <a:spLocks noGrp="1" noRot="1" noChangeAspect="1" noMove="1" noResize="1" noEditPoints="1" noAdjustHandles="1" noChangeArrowheads="1" noChangeShapeType="1" noTextEdit="1"/>
              </p:cNvSpPr>
              <p:nvPr>
                <p:ph sz="half" idx="2"/>
              </p:nvPr>
            </p:nvSpPr>
            <p:spPr>
              <a:blipFill>
                <a:blip r:embed="rId3"/>
                <a:stretch>
                  <a:fillRect l="-2227" t="-127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C5747ADF-3EED-10A8-2E7B-FBF4C1D0E37C}"/>
              </a:ext>
            </a:extLst>
          </p:cNvPr>
          <p:cNvSpPr>
            <a:spLocks noGrp="1"/>
          </p:cNvSpPr>
          <p:nvPr>
            <p:ph type="sldNum" sz="quarter" idx="12"/>
          </p:nvPr>
        </p:nvSpPr>
        <p:spPr/>
        <p:txBody>
          <a:bodyPr/>
          <a:lstStyle/>
          <a:p>
            <a:fld id="{DAB60DCF-2F2A-4B46-AB2B-3ED4879AD37F}" type="slidenum">
              <a:rPr kumimoji="1" lang="ja-JP" altLang="en-US" smtClean="0"/>
              <a:t>38</a:t>
            </a:fld>
            <a:endParaRPr kumimoji="1" lang="ja-JP" altLang="en-US"/>
          </a:p>
        </p:txBody>
      </p:sp>
    </p:spTree>
    <p:extLst>
      <p:ext uri="{BB962C8B-B14F-4D97-AF65-F5344CB8AC3E}">
        <p14:creationId xmlns:p14="http://schemas.microsoft.com/office/powerpoint/2010/main" val="2340545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845E25-5A2A-CFFD-27A5-69580C5BC5FF}"/>
              </a:ext>
            </a:extLst>
          </p:cNvPr>
          <p:cNvSpPr>
            <a:spLocks noGrp="1"/>
          </p:cNvSpPr>
          <p:nvPr>
            <p:ph type="title"/>
          </p:nvPr>
        </p:nvSpPr>
        <p:spPr/>
        <p:txBody>
          <a:bodyPr/>
          <a:lstStyle/>
          <a:p>
            <a:r>
              <a:rPr kumimoji="1" lang="ja-JP" altLang="en-US" dirty="0"/>
              <a:t>初期個体の木構造</a:t>
            </a:r>
          </a:p>
        </p:txBody>
      </p:sp>
      <p:sp>
        <p:nvSpPr>
          <p:cNvPr id="5" name="スライド番号プレースホルダー 4">
            <a:extLst>
              <a:ext uri="{FF2B5EF4-FFF2-40B4-BE49-F238E27FC236}">
                <a16:creationId xmlns:a16="http://schemas.microsoft.com/office/drawing/2014/main" id="{3E00B19F-B6E1-AFF2-41C5-26961DADEDBB}"/>
              </a:ext>
            </a:extLst>
          </p:cNvPr>
          <p:cNvSpPr>
            <a:spLocks noGrp="1"/>
          </p:cNvSpPr>
          <p:nvPr>
            <p:ph type="sldNum" sz="quarter" idx="12"/>
          </p:nvPr>
        </p:nvSpPr>
        <p:spPr/>
        <p:txBody>
          <a:bodyPr/>
          <a:lstStyle/>
          <a:p>
            <a:fld id="{F9201FB3-C8C3-4D7B-BF25-A5346046A706}" type="slidenum">
              <a:rPr kumimoji="1" lang="ja-JP" altLang="en-US" smtClean="0"/>
              <a:t>39</a:t>
            </a:fld>
            <a:endParaRPr kumimoji="1" lang="ja-JP" altLang="en-US"/>
          </a:p>
        </p:txBody>
      </p:sp>
      <p:pic>
        <p:nvPicPr>
          <p:cNvPr id="6" name="コンテンツ プレースホルダー 5" descr="ダイアグラム&#10;&#10;自動的に生成された説明">
            <a:extLst>
              <a:ext uri="{FF2B5EF4-FFF2-40B4-BE49-F238E27FC236}">
                <a16:creationId xmlns:a16="http://schemas.microsoft.com/office/drawing/2014/main" id="{EE2CA987-BC09-F450-FCBE-3308F406DC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1938" y="1908586"/>
            <a:ext cx="5757862" cy="1751785"/>
          </a:xfrm>
          <a:prstGeom prst="rect">
            <a:avLst/>
          </a:prstGeom>
        </p:spPr>
      </p:pic>
      <p:pic>
        <p:nvPicPr>
          <p:cNvPr id="7" name="コンテンツ プレースホルダー 6">
            <a:extLst>
              <a:ext uri="{FF2B5EF4-FFF2-40B4-BE49-F238E27FC236}">
                <a16:creationId xmlns:a16="http://schemas.microsoft.com/office/drawing/2014/main" id="{5C8A9109-DF0F-CC24-9FDF-817C81A01E6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88122"/>
            <a:ext cx="5753100" cy="4478717"/>
          </a:xfrm>
          <a:prstGeom prst="rect">
            <a:avLst/>
          </a:prstGeom>
        </p:spPr>
      </p:pic>
      <p:sp>
        <p:nvSpPr>
          <p:cNvPr id="8" name="四角形: 角を丸くする 7">
            <a:extLst>
              <a:ext uri="{FF2B5EF4-FFF2-40B4-BE49-F238E27FC236}">
                <a16:creationId xmlns:a16="http://schemas.microsoft.com/office/drawing/2014/main" id="{D5AB244A-784A-6818-F318-23E80A5E175B}"/>
              </a:ext>
            </a:extLst>
          </p:cNvPr>
          <p:cNvSpPr/>
          <p:nvPr/>
        </p:nvSpPr>
        <p:spPr>
          <a:xfrm>
            <a:off x="261938" y="1051175"/>
            <a:ext cx="2300289" cy="51701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Momentum</a:t>
            </a:r>
            <a:endParaRPr kumimoji="1" lang="ja-JP" altLang="en-US" sz="2800" dirty="0">
              <a:solidFill>
                <a:schemeClr val="tx1"/>
              </a:solidFill>
            </a:endParaRPr>
          </a:p>
        </p:txBody>
      </p:sp>
      <p:sp>
        <p:nvSpPr>
          <p:cNvPr id="9" name="四角形: 角を丸くする 8">
            <a:extLst>
              <a:ext uri="{FF2B5EF4-FFF2-40B4-BE49-F238E27FC236}">
                <a16:creationId xmlns:a16="http://schemas.microsoft.com/office/drawing/2014/main" id="{ED1A596D-DC83-C2B7-E6CC-019B5C13B567}"/>
              </a:ext>
            </a:extLst>
          </p:cNvPr>
          <p:cNvSpPr/>
          <p:nvPr/>
        </p:nvSpPr>
        <p:spPr>
          <a:xfrm>
            <a:off x="6410328" y="1051175"/>
            <a:ext cx="2300289" cy="51701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tx1"/>
                </a:solidFill>
              </a:rPr>
              <a:t>RMSProp</a:t>
            </a:r>
            <a:endParaRPr kumimoji="1" lang="ja-JP" altLang="en-US" sz="2800" dirty="0">
              <a:solidFill>
                <a:schemeClr val="tx1"/>
              </a:solidFill>
            </a:endParaRPr>
          </a:p>
        </p:txBody>
      </p:sp>
    </p:spTree>
    <p:extLst>
      <p:ext uri="{BB962C8B-B14F-4D97-AF65-F5344CB8AC3E}">
        <p14:creationId xmlns:p14="http://schemas.microsoft.com/office/powerpoint/2010/main" val="233830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604A4FA3-48EC-5039-ED3E-60140B3DB5B6}"/>
              </a:ext>
            </a:extLst>
          </p:cNvPr>
          <p:cNvSpPr txBox="1">
            <a:spLocks noGrp="1"/>
          </p:cNvSpPr>
          <p:nvPr>
            <p:ph type="title"/>
          </p:nvPr>
        </p:nvSpPr>
        <p:spPr>
          <a:xfrm>
            <a:off x="261938" y="50800"/>
            <a:ext cx="11663362" cy="8572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r>
              <a:rPr lang="en-US" altLang="ja-JP"/>
              <a:t>Symbolic Discovery of Optimization Algorithms[1]</a:t>
            </a:r>
            <a:endParaRPr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21C5642-48FE-8D08-78B7-1177C59288DF}"/>
                  </a:ext>
                </a:extLst>
              </p:cNvPr>
              <p:cNvSpPr>
                <a:spLocks noGrp="1"/>
              </p:cNvSpPr>
              <p:nvPr>
                <p:ph idx="1"/>
              </p:nvPr>
            </p:nvSpPr>
            <p:spPr>
              <a:xfrm>
                <a:off x="262076" y="1058429"/>
                <a:ext cx="11662756" cy="2199020"/>
              </a:xfrm>
            </p:spPr>
            <p:txBody>
              <a:bodyPr>
                <a:normAutofit/>
              </a:bodyPr>
              <a:lstStyle/>
              <a:p>
                <a:pPr marL="0" indent="0">
                  <a:buNone/>
                </a:pPr>
                <a:r>
                  <a:rPr lang="ja-JP" altLang="en-US" dirty="0">
                    <a:solidFill>
                      <a:schemeClr val="tx1"/>
                    </a:solidFill>
                  </a:rPr>
                  <a:t>勾配降下法に基づく最適化アルゴリズムを多次元リストで設計</a:t>
                </a:r>
                <a:endParaRPr lang="en-US" altLang="ja-JP" dirty="0">
                  <a:solidFill>
                    <a:schemeClr val="tx1"/>
                  </a:solidFill>
                </a:endParaRPr>
              </a:p>
              <a:p>
                <a:pPr marL="0" indent="0">
                  <a:buNone/>
                </a:pPr>
                <a:r>
                  <a:rPr lang="ja-JP" altLang="en-US" dirty="0"/>
                  <a:t>各次元のリストは </a:t>
                </a:r>
                <a:r>
                  <a:rPr lang="en-US" altLang="ja-JP" dirty="0"/>
                  <a:t>[</a:t>
                </a:r>
                <a:r>
                  <a:rPr lang="ja-JP" altLang="en-US" dirty="0"/>
                  <a:t>出力先，数学演算子，</a:t>
                </a:r>
                <a:r>
                  <a:rPr lang="en-US" altLang="ja-JP" dirty="0"/>
                  <a:t>[</a:t>
                </a:r>
                <a:r>
                  <a:rPr lang="ja-JP" altLang="en-US" dirty="0"/>
                  <a:t>引数</a:t>
                </a:r>
                <a:r>
                  <a:rPr lang="en-US" altLang="ja-JP" dirty="0"/>
                  <a:t>]] </a:t>
                </a:r>
                <a:r>
                  <a:rPr lang="ja-JP" altLang="en-US" dirty="0"/>
                  <a:t>で構成される</a:t>
                </a:r>
                <a:endParaRPr lang="en-US" altLang="ja-JP" dirty="0">
                  <a:solidFill>
                    <a:schemeClr val="tx1"/>
                  </a:solidFill>
                </a:endParaRPr>
              </a:p>
              <a:p>
                <a:pPr marL="0" indent="0">
                  <a:buNone/>
                </a:pPr>
                <a14:m>
                  <m:oMath xmlns:m="http://schemas.openxmlformats.org/officeDocument/2006/math">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+1</m:t>
                        </m:r>
                      </m:sub>
                    </m:sSub>
                    <m:r>
                      <a:rPr lang="en-US" altLang="ja-JP" b="0" i="1" smtClean="0">
                        <a:solidFill>
                          <a:schemeClr val="tx1"/>
                        </a:solidFill>
                        <a:latin typeface="Cambria Math" panose="02040503050406030204" pitchFamily="18" charset="0"/>
                      </a:rPr>
                      <m:t>=</m:t>
                    </m:r>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sub>
                    </m:sSub>
                    <m:r>
                      <a:rPr lang="en-US" altLang="ja-JP" b="0" i="1" smtClean="0">
                        <a:solidFill>
                          <a:schemeClr val="tx1"/>
                        </a:solidFill>
                        <a:latin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m:t>
                    </m:r>
                    <m:sSub>
                      <m:sSubPr>
                        <m:ctrlPr>
                          <a:rPr lang="en-US" altLang="ja-JP" b="1"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oMath>
                </a14:m>
                <a:r>
                  <a:rPr kumimoji="1" lang="ja-JP" altLang="en-US" dirty="0">
                    <a:solidFill>
                      <a:schemeClr val="tx1"/>
                    </a:solidFill>
                  </a:rPr>
                  <a:t>　</a:t>
                </a:r>
                <a:endParaRPr kumimoji="1" lang="en-US" altLang="ja-JP" dirty="0">
                  <a:solidFill>
                    <a:schemeClr val="tx1"/>
                  </a:solidFill>
                </a:endParaRPr>
              </a:p>
              <a:p>
                <a:pPr marL="0" indent="0">
                  <a:buNone/>
                </a:pPr>
                <a:endParaRPr kumimoji="1" lang="en-US" altLang="ja-JP" dirty="0">
                  <a:solidFill>
                    <a:schemeClr val="tx1"/>
                  </a:solidFill>
                </a:endParaRPr>
              </a:p>
            </p:txBody>
          </p:sp>
        </mc:Choice>
        <mc:Fallback>
          <p:sp>
            <p:nvSpPr>
              <p:cNvPr id="3" name="コンテンツ プレースホルダー 2">
                <a:extLst>
                  <a:ext uri="{FF2B5EF4-FFF2-40B4-BE49-F238E27FC236}">
                    <a16:creationId xmlns:a16="http://schemas.microsoft.com/office/drawing/2014/main" id="{A21C5642-48FE-8D08-78B7-1177C59288DF}"/>
                  </a:ext>
                </a:extLst>
              </p:cNvPr>
              <p:cNvSpPr>
                <a:spLocks noGrp="1" noRot="1" noChangeAspect="1" noMove="1" noResize="1" noEditPoints="1" noAdjustHandles="1" noChangeArrowheads="1" noChangeShapeType="1" noTextEdit="1"/>
              </p:cNvSpPr>
              <p:nvPr>
                <p:ph idx="1"/>
              </p:nvPr>
            </p:nvSpPr>
            <p:spPr>
              <a:xfrm>
                <a:off x="262076" y="1058429"/>
                <a:ext cx="11662756" cy="2199020"/>
              </a:xfrm>
              <a:blipFill>
                <a:blip r:embed="rId3"/>
                <a:stretch>
                  <a:fillRect l="-1098" t="-3889"/>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5AF47CA7-C4E3-70E5-6BC9-06947C67D514}"/>
              </a:ext>
            </a:extLst>
          </p:cNvPr>
          <p:cNvSpPr>
            <a:spLocks noGrp="1"/>
          </p:cNvSpPr>
          <p:nvPr>
            <p:ph type="sldNum" sz="quarter" idx="12"/>
          </p:nvPr>
        </p:nvSpPr>
        <p:spPr/>
        <p:txBody>
          <a:bodyPr/>
          <a:lstStyle/>
          <a:p>
            <a:fld id="{DAB60DCF-2F2A-4B46-AB2B-3ED4879AD37F}" type="slidenum">
              <a:rPr kumimoji="1" lang="ja-JP" altLang="en-US" smtClean="0"/>
              <a:t>4</a:t>
            </a:fld>
            <a:endParaRPr kumimoji="1" lang="ja-JP" altLang="en-US"/>
          </a:p>
        </p:txBody>
      </p:sp>
      <p:grpSp>
        <p:nvGrpSpPr>
          <p:cNvPr id="4" name="グループ化 3">
            <a:extLst>
              <a:ext uri="{FF2B5EF4-FFF2-40B4-BE49-F238E27FC236}">
                <a16:creationId xmlns:a16="http://schemas.microsoft.com/office/drawing/2014/main" id="{73A7C9A5-6F45-E788-86A9-A85025110021}"/>
              </a:ext>
            </a:extLst>
          </p:cNvPr>
          <p:cNvGrpSpPr/>
          <p:nvPr/>
        </p:nvGrpSpPr>
        <p:grpSpPr>
          <a:xfrm>
            <a:off x="1081033" y="3600551"/>
            <a:ext cx="10029934" cy="2542122"/>
            <a:chOff x="1081033" y="2230740"/>
            <a:chExt cx="10029934" cy="2542122"/>
          </a:xfrm>
        </p:grpSpPr>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0CF02695-0EEC-6FC6-8E6D-9496BABB6688}"/>
                    </a:ext>
                  </a:extLst>
                </p:cNvPr>
                <p:cNvSpPr txBox="1">
                  <a:spLocks/>
                </p:cNvSpPr>
                <p:nvPr/>
              </p:nvSpPr>
              <p:spPr>
                <a:xfrm>
                  <a:off x="1081033" y="2380448"/>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i="1" smtClean="0">
                          <a:solidFill>
                            <a:srgbClr val="FF0000"/>
                          </a:solidFill>
                          <a:latin typeface="Cambria Math" panose="02040503050406030204" pitchFamily="18" charset="0"/>
                          <a:ea typeface="Cambria Math" panose="02040503050406030204" pitchFamily="18" charset="0"/>
                        </a:rPr>
                        <m:t>∆</m:t>
                      </m:r>
                      <m:sSub>
                        <m:sSubPr>
                          <m:ctrlPr>
                            <a:rPr lang="en-US" altLang="ja-JP" b="1"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sub>
                      </m:sSub>
                      <m:r>
                        <a:rPr lang="en-US" altLang="ja-JP" b="0" i="1" smtClean="0">
                          <a:solidFill>
                            <a:srgbClr val="FF0000"/>
                          </a:solidFill>
                          <a:latin typeface="Cambria Math" panose="02040503050406030204" pitchFamily="18" charset="0"/>
                        </a:rPr>
                        <m:t>=0.9</m:t>
                      </m:r>
                      <m:r>
                        <a:rPr lang="en-US" altLang="ja-JP" i="1" smtClean="0">
                          <a:solidFill>
                            <a:srgbClr val="FF0000"/>
                          </a:solidFill>
                          <a:latin typeface="Cambria Math" panose="02040503050406030204" pitchFamily="18" charset="0"/>
                          <a:ea typeface="Cambria Math" panose="02040503050406030204" pitchFamily="18" charset="0"/>
                        </a:rPr>
                        <m:t>∆</m:t>
                      </m:r>
                      <m:sSub>
                        <m:sSubPr>
                          <m:ctrlPr>
                            <a:rPr lang="en-US" altLang="ja-JP" b="0" i="1" smtClean="0">
                              <a:solidFill>
                                <a:srgbClr val="FF0000"/>
                              </a:solidFill>
                              <a:latin typeface="Cambria Math" panose="02040503050406030204" pitchFamily="18" charset="0"/>
                              <a:ea typeface="Cambria Math" panose="02040503050406030204" pitchFamily="18" charset="0"/>
                            </a:rPr>
                          </m:ctrlPr>
                        </m:sSubPr>
                        <m:e>
                          <m:r>
                            <a:rPr lang="en-US" altLang="ja-JP" b="1" i="0" smtClean="0">
                              <a:solidFill>
                                <a:srgbClr val="FF0000"/>
                              </a:solidFill>
                              <a:latin typeface="Cambria Math" panose="02040503050406030204" pitchFamily="18" charset="0"/>
                              <a:ea typeface="Cambria Math" panose="02040503050406030204" pitchFamily="18" charset="0"/>
                            </a:rPr>
                            <m:t>𝐰</m:t>
                          </m:r>
                        </m:e>
                        <m:sub>
                          <m:r>
                            <a:rPr lang="en-US" altLang="ja-JP" b="0" i="1" smtClean="0">
                              <a:solidFill>
                                <a:srgbClr val="FF0000"/>
                              </a:solidFill>
                              <a:latin typeface="Cambria Math" panose="02040503050406030204" pitchFamily="18" charset="0"/>
                              <a:ea typeface="Cambria Math" panose="02040503050406030204" pitchFamily="18" charset="0"/>
                            </a:rPr>
                            <m:t>𝑡</m:t>
                          </m:r>
                          <m:r>
                            <a:rPr lang="en-US" altLang="ja-JP" b="0" i="1" smtClean="0">
                              <a:solidFill>
                                <a:srgbClr val="FF0000"/>
                              </a:solidFill>
                              <a:latin typeface="Cambria Math" panose="02040503050406030204" pitchFamily="18" charset="0"/>
                              <a:ea typeface="Cambria Math" panose="02040503050406030204" pitchFamily="18" charset="0"/>
                            </a:rPr>
                            <m:t>−1</m:t>
                          </m:r>
                        </m:sub>
                      </m:sSub>
                      <m:r>
                        <a:rPr lang="en-US" altLang="ja-JP" b="0" i="1" smtClean="0">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𝜂</m:t>
                      </m:r>
                      <m:sSub>
                        <m:sSubPr>
                          <m:ctrlPr>
                            <a:rPr lang="ja-JP" altLang="ja-JP" b="1" i="1">
                              <a:solidFill>
                                <a:srgbClr val="FF0000"/>
                              </a:solidFill>
                              <a:latin typeface="Cambria Math" panose="02040503050406030204" pitchFamily="18" charset="0"/>
                            </a:rPr>
                          </m:ctrlPr>
                        </m:sSubPr>
                        <m:e>
                          <m:r>
                            <a:rPr lang="en-US" altLang="ja-JP" b="1">
                              <a:solidFill>
                                <a:srgbClr val="FF0000"/>
                              </a:solidFill>
                              <a:latin typeface="Cambria Math" panose="02040503050406030204" pitchFamily="18" charset="0"/>
                            </a:rPr>
                            <m:t>𝐠</m:t>
                          </m:r>
                        </m:e>
                        <m:sub>
                          <m:r>
                            <a:rPr lang="en-US" altLang="ja-JP" i="1">
                              <a:solidFill>
                                <a:srgbClr val="FF0000"/>
                              </a:solidFill>
                              <a:latin typeface="Cambria Math" panose="02040503050406030204" pitchFamily="18" charset="0"/>
                            </a:rPr>
                            <m:t>𝑡</m:t>
                          </m:r>
                        </m:sub>
                      </m:sSub>
                    </m:oMath>
                  </a14:m>
                  <a:r>
                    <a:rPr lang="ja-JP" altLang="en-US" dirty="0">
                      <a:solidFill>
                        <a:schemeClr val="tx1"/>
                      </a:solidFill>
                    </a:rPr>
                    <a:t>　</a:t>
                  </a:r>
                  <a:endParaRPr lang="en-US" altLang="ja-JP" dirty="0">
                    <a:solidFill>
                      <a:schemeClr val="tx1"/>
                    </a:solidFill>
                  </a:endParaRPr>
                </a:p>
              </p:txBody>
            </p:sp>
          </mc:Choice>
          <mc:Fallback xmlns="">
            <p:sp>
              <p:nvSpPr>
                <p:cNvPr id="7" name="コンテンツ プレースホルダー 2">
                  <a:extLst>
                    <a:ext uri="{FF2B5EF4-FFF2-40B4-BE49-F238E27FC236}">
                      <a16:creationId xmlns:a16="http://schemas.microsoft.com/office/drawing/2014/main" id="{0CF02695-0EEC-6FC6-8E6D-9496BABB6688}"/>
                    </a:ext>
                  </a:extLst>
                </p:cNvPr>
                <p:cNvSpPr txBox="1">
                  <a:spLocks noRot="1" noChangeAspect="1" noMove="1" noResize="1" noEditPoints="1" noAdjustHandles="1" noChangeArrowheads="1" noChangeShapeType="1" noTextEdit="1"/>
                </p:cNvSpPr>
                <p:nvPr/>
              </p:nvSpPr>
              <p:spPr>
                <a:xfrm>
                  <a:off x="1081033" y="2380448"/>
                  <a:ext cx="4669520" cy="1861185"/>
                </a:xfrm>
                <a:prstGeom prst="rect">
                  <a:avLst/>
                </a:prstGeom>
                <a:blipFill>
                  <a:blip r:embed="rId4"/>
                  <a:stretch>
                    <a:fillRect l="-2611" t="-42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a:extLst>
                    <a:ext uri="{FF2B5EF4-FFF2-40B4-BE49-F238E27FC236}">
                      <a16:creationId xmlns:a16="http://schemas.microsoft.com/office/drawing/2014/main" id="{99BB5BA9-7DE7-98B6-DE28-9FDD0D474B73}"/>
                    </a:ext>
                  </a:extLst>
                </p:cNvPr>
                <p:cNvSpPr txBox="1">
                  <a:spLocks/>
                </p:cNvSpPr>
                <p:nvPr/>
              </p:nvSpPr>
              <p:spPr>
                <a:xfrm>
                  <a:off x="6441449" y="2230740"/>
                  <a:ext cx="4669518" cy="25421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000" dirty="0"/>
                    <a:t>リストを用いた設計</a:t>
                  </a:r>
                  <a:endParaRPr lang="en-US" altLang="ja-JP" sz="3000" dirty="0"/>
                </a:p>
                <a:p>
                  <a:pPr marL="0" indent="0">
                    <a:buNone/>
                  </a:pPr>
                  <a:r>
                    <a:rPr lang="en-US" altLang="ja-JP" sz="2600" dirty="0"/>
                    <a:t>[[v0, </a:t>
                  </a: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m:t>
                      </m:r>
                    </m:oMath>
                  </a14:m>
                  <a:r>
                    <a:rPr lang="en-US" altLang="ja-JP" sz="2600" dirty="0"/>
                    <a:t>, [0.9,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b>
                        <m:sSubPr>
                          <m:ctrlPr>
                            <a:rPr lang="en-US" altLang="ja-JP" sz="2400" b="1" i="1" smtClean="0">
                              <a:latin typeface="Cambria Math" panose="02040503050406030204" pitchFamily="18" charset="0"/>
                              <a:ea typeface="Cambria Math" panose="02040503050406030204" pitchFamily="18" charset="0"/>
                            </a:rPr>
                          </m:ctrlPr>
                        </m:sSubPr>
                        <m:e>
                          <m:r>
                            <a:rPr lang="en-US" altLang="ja-JP" sz="2400" b="1" i="0" smtClean="0">
                              <a:latin typeface="Cambria Math" panose="02040503050406030204" pitchFamily="18" charset="0"/>
                              <a:ea typeface="Cambria Math" panose="02040503050406030204" pitchFamily="18" charset="0"/>
                            </a:rPr>
                            <m:t>𝐰</m:t>
                          </m:r>
                        </m:e>
                        <m:sub>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−1</m:t>
                          </m:r>
                        </m:sub>
                      </m:sSub>
                    </m:oMath>
                  </a14:m>
                  <a:r>
                    <a:rPr lang="en-US" altLang="ja-JP" sz="2600" dirty="0"/>
                    <a:t>]],</a:t>
                  </a:r>
                </a:p>
                <a:p>
                  <a:pPr marL="0" indent="0">
                    <a:buNone/>
                  </a:pPr>
                  <a:r>
                    <a:rPr lang="en-US" altLang="ja-JP" sz="2600" dirty="0">
                      <a:solidFill>
                        <a:schemeClr val="bg1"/>
                      </a:solidFill>
                    </a:rPr>
                    <a:t>[</a:t>
                  </a:r>
                  <a:r>
                    <a:rPr lang="en-US" altLang="ja-JP" sz="2600" dirty="0"/>
                    <a:t>[v1,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oMath>
                  </a14:m>
                  <a:r>
                    <a:rPr lang="en-US" altLang="ja-JP" sz="2600" dirty="0"/>
                    <a:t>, [</a:t>
                  </a:r>
                  <a14:m>
                    <m:oMath xmlns:m="http://schemas.openxmlformats.org/officeDocument/2006/math">
                      <m:r>
                        <a:rPr lang="en-US" altLang="ja-JP" sz="2400" i="1">
                          <a:latin typeface="Cambria Math" panose="02040503050406030204" pitchFamily="18" charset="0"/>
                        </a:rPr>
                        <m:t>𝜂</m:t>
                      </m:r>
                    </m:oMath>
                  </a14:m>
                  <a:r>
                    <a:rPr lang="en-US" altLang="ja-JP" sz="2600" dirty="0"/>
                    <a:t>,</a:t>
                  </a:r>
                  <a:r>
                    <a:rPr lang="ja-JP" altLang="en-US" sz="2600" dirty="0"/>
                    <a:t> </a:t>
                  </a:r>
                  <a14:m>
                    <m:oMath xmlns:m="http://schemas.openxmlformats.org/officeDocument/2006/math">
                      <m:sSub>
                        <m:sSubPr>
                          <m:ctrlPr>
                            <a:rPr lang="ja-JP" altLang="ja-JP" sz="2400" b="1" i="1" smtClean="0">
                              <a:solidFill>
                                <a:schemeClr val="tx1"/>
                              </a:solidFill>
                              <a:latin typeface="Cambria Math" panose="02040503050406030204" pitchFamily="18" charset="0"/>
                            </a:rPr>
                          </m:ctrlPr>
                        </m:sSubPr>
                        <m:e>
                          <m:r>
                            <a:rPr lang="en-US" altLang="ja-JP" sz="2400" b="1">
                              <a:solidFill>
                                <a:schemeClr val="tx1"/>
                              </a:solidFill>
                              <a:latin typeface="Cambria Math" panose="02040503050406030204" pitchFamily="18" charset="0"/>
                            </a:rPr>
                            <m:t>𝐠</m:t>
                          </m:r>
                        </m:e>
                        <m:sub>
                          <m:r>
                            <a:rPr lang="en-US" altLang="ja-JP" sz="2400" i="1">
                              <a:solidFill>
                                <a:schemeClr val="tx1"/>
                              </a:solidFill>
                              <a:latin typeface="Cambria Math" panose="02040503050406030204" pitchFamily="18" charset="0"/>
                            </a:rPr>
                            <m:t>𝑡</m:t>
                          </m:r>
                        </m:sub>
                      </m:sSub>
                    </m:oMath>
                  </a14:m>
                  <a:r>
                    <a:rPr lang="en-US" altLang="ja-JP" sz="2600" dirty="0"/>
                    <a:t>]],</a:t>
                  </a:r>
                </a:p>
                <a:p>
                  <a:pPr marL="0" indent="0">
                    <a:buNone/>
                  </a:pPr>
                  <a:r>
                    <a:rPr lang="en-US" altLang="ja-JP" sz="2600" dirty="0">
                      <a:solidFill>
                        <a:schemeClr val="bg1"/>
                      </a:solidFill>
                    </a:rPr>
                    <a:t>[</a:t>
                  </a:r>
                  <a:r>
                    <a:rPr lang="en-US" altLang="ja-JP" sz="2600" dirty="0"/>
                    <a:t>[</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1" i="0" smtClean="0">
                              <a:latin typeface="Cambria Math" panose="02040503050406030204" pitchFamily="18" charset="0"/>
                              <a:ea typeface="Cambria Math" panose="02040503050406030204" pitchFamily="18" charset="0"/>
                            </a:rPr>
                            <m:t>𝐰</m:t>
                          </m:r>
                        </m:e>
                        <m:sub>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 </m:t>
                          </m:r>
                        </m:sub>
                      </m:sSub>
                    </m:oMath>
                  </a14:m>
                  <a:r>
                    <a:rPr lang="en-US" altLang="ja-JP" sz="2600" dirty="0"/>
                    <a:t> , </a:t>
                  </a:r>
                  <a14:m>
                    <m:oMath xmlns:m="http://schemas.openxmlformats.org/officeDocument/2006/math">
                      <m:r>
                        <a:rPr lang="en-US" altLang="ja-JP" sz="2800" b="0" i="1" smtClean="0">
                          <a:latin typeface="Cambria Math" panose="02040503050406030204" pitchFamily="18" charset="0"/>
                        </a:rPr>
                        <m:t>+</m:t>
                      </m:r>
                    </m:oMath>
                  </a14:m>
                  <a:r>
                    <a:rPr lang="en-US" altLang="ja-JP" sz="2600" dirty="0"/>
                    <a:t>, [v0, v1]]]</a:t>
                  </a:r>
                </a:p>
              </p:txBody>
            </p:sp>
          </mc:Choice>
          <mc:Fallback xmlns="">
            <p:sp>
              <p:nvSpPr>
                <p:cNvPr id="8" name="コンテンツ プレースホルダー 2">
                  <a:extLst>
                    <a:ext uri="{FF2B5EF4-FFF2-40B4-BE49-F238E27FC236}">
                      <a16:creationId xmlns:a16="http://schemas.microsoft.com/office/drawing/2014/main" id="{99BB5BA9-7DE7-98B6-DE28-9FDD0D474B73}"/>
                    </a:ext>
                  </a:extLst>
                </p:cNvPr>
                <p:cNvSpPr txBox="1">
                  <a:spLocks noRot="1" noChangeAspect="1" noMove="1" noResize="1" noEditPoints="1" noAdjustHandles="1" noChangeArrowheads="1" noChangeShapeType="1" noTextEdit="1"/>
                </p:cNvSpPr>
                <p:nvPr/>
              </p:nvSpPr>
              <p:spPr>
                <a:xfrm>
                  <a:off x="6441449" y="2230740"/>
                  <a:ext cx="4669518" cy="2542122"/>
                </a:xfrm>
                <a:prstGeom prst="rect">
                  <a:avLst/>
                </a:prstGeom>
                <a:blipFill>
                  <a:blip r:embed="rId5"/>
                  <a:stretch>
                    <a:fillRect l="-3133" t="-383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1632CC4-F445-E491-BA36-8AEBF348F6A6}"/>
                  </a:ext>
                </a:extLst>
              </p:cNvPr>
              <p:cNvSpPr txBox="1"/>
              <p:nvPr/>
            </p:nvSpPr>
            <p:spPr>
              <a:xfrm>
                <a:off x="4775697" y="6087797"/>
                <a:ext cx="8247017" cy="369332"/>
              </a:xfrm>
              <a:prstGeom prst="rect">
                <a:avLst/>
              </a:prstGeom>
              <a:noFill/>
            </p:spPr>
            <p:txBody>
              <a:bodyPr wrap="square">
                <a:spAutoFit/>
              </a:bodyPr>
              <a:lstStyle/>
              <a:p>
                <a:r>
                  <a:rPr kumimoji="1" lang="en-US" altLang="ja-JP" dirty="0">
                    <a:solidFill>
                      <a:schemeClr val="tx1"/>
                    </a:solidFill>
                  </a:rPr>
                  <a:t>※ </a:t>
                </a:r>
                <a14:m>
                  <m:oMath xmlns:m="http://schemas.openxmlformats.org/officeDocument/2006/math">
                    <m:r>
                      <a:rPr kumimoji="1" lang="en-US" altLang="ja-JP" i="1">
                        <a:solidFill>
                          <a:schemeClr val="tx1"/>
                        </a:solidFill>
                        <a:latin typeface="Cambria Math" panose="02040503050406030204" pitchFamily="18" charset="0"/>
                      </a:rPr>
                      <m:t>𝑡</m:t>
                    </m:r>
                    <m:r>
                      <a:rPr kumimoji="1" lang="en-US" altLang="ja-JP" i="1">
                        <a:solidFill>
                          <a:schemeClr val="tx1"/>
                        </a:solidFill>
                        <a:latin typeface="Cambria Math" panose="02040503050406030204" pitchFamily="18" charset="0"/>
                      </a:rPr>
                      <m:t> </m:t>
                    </m:r>
                  </m:oMath>
                </a14:m>
                <a:r>
                  <a:rPr kumimoji="1" lang="en-US" altLang="ja-JP" dirty="0">
                    <a:solidFill>
                      <a:schemeClr val="tx1"/>
                    </a:solidFill>
                  </a:rPr>
                  <a:t>:</a:t>
                </a:r>
                <a:r>
                  <a:rPr kumimoji="1" lang="ja-JP" altLang="en-US" dirty="0">
                    <a:solidFill>
                      <a:schemeClr val="tx1"/>
                    </a:solidFill>
                  </a:rPr>
                  <a:t>タイムステップ，</a:t>
                </a:r>
                <a:r>
                  <a:rPr lang="en-US" altLang="ja-JP" dirty="0"/>
                  <a:t> </a:t>
                </a:r>
                <a14:m>
                  <m:oMath xmlns:m="http://schemas.openxmlformats.org/officeDocument/2006/math">
                    <m:r>
                      <a:rPr lang="en-US" altLang="ja-JP" i="1">
                        <a:latin typeface="Cambria Math" panose="02040503050406030204" pitchFamily="18" charset="0"/>
                      </a:rPr>
                      <m:t>𝜂</m:t>
                    </m:r>
                    <m:r>
                      <a:rPr lang="en-US" altLang="ja-JP" i="1">
                        <a:latin typeface="Cambria Math" panose="02040503050406030204" pitchFamily="18" charset="0"/>
                      </a:rPr>
                      <m:t> </m:t>
                    </m:r>
                  </m:oMath>
                </a14:m>
                <a:r>
                  <a:rPr kumimoji="1" lang="en-US" altLang="ja-JP" dirty="0">
                    <a:solidFill>
                      <a:schemeClr val="tx1"/>
                    </a:solidFill>
                  </a:rPr>
                  <a:t>:</a:t>
                </a:r>
                <a:r>
                  <a:rPr kumimoji="1" lang="ja-JP" altLang="en-US" dirty="0">
                    <a:solidFill>
                      <a:schemeClr val="tx1"/>
                    </a:solidFill>
                  </a:rPr>
                  <a:t>学習率，</a:t>
                </a:r>
                <a:r>
                  <a:rPr kumimoji="1" lang="ja-JP" altLang="ja-JP" b="1" dirty="0">
                    <a:solidFill>
                      <a:schemeClr val="tx1"/>
                    </a:solidFill>
                  </a:rPr>
                  <a:t> </a:t>
                </a:r>
                <a14:m>
                  <m:oMath xmlns:m="http://schemas.openxmlformats.org/officeDocument/2006/math">
                    <m:sSub>
                      <m:sSubPr>
                        <m:ctrlPr>
                          <a:rPr kumimoji="1" lang="ja-JP" altLang="ja-JP" b="1" i="1">
                            <a:solidFill>
                              <a:schemeClr val="tx1"/>
                            </a:solidFill>
                            <a:latin typeface="Cambria Math" panose="02040503050406030204" pitchFamily="18" charset="0"/>
                          </a:rPr>
                        </m:ctrlPr>
                      </m:sSubPr>
                      <m:e>
                        <m:r>
                          <a:rPr kumimoji="1" lang="en-US" altLang="ja-JP" b="1">
                            <a:solidFill>
                              <a:schemeClr val="tx1"/>
                            </a:solidFill>
                            <a:latin typeface="Cambria Math" panose="02040503050406030204" pitchFamily="18" charset="0"/>
                          </a:rPr>
                          <m:t>𝐠</m:t>
                        </m:r>
                      </m:e>
                      <m:sub>
                        <m:r>
                          <a:rPr kumimoji="1" lang="en-US" altLang="ja-JP" i="1">
                            <a:solidFill>
                              <a:schemeClr val="tx1"/>
                            </a:solidFill>
                            <a:latin typeface="Cambria Math" panose="02040503050406030204" pitchFamily="18" charset="0"/>
                          </a:rPr>
                          <m:t>𝑡</m:t>
                        </m:r>
                      </m:sub>
                    </m:sSub>
                    <m:r>
                      <a:rPr kumimoji="1" lang="en-US" altLang="ja-JP" b="1" i="1">
                        <a:solidFill>
                          <a:schemeClr val="tx1"/>
                        </a:solidFill>
                        <a:latin typeface="Cambria Math" panose="02040503050406030204" pitchFamily="18" charset="0"/>
                      </a:rPr>
                      <m:t> </m:t>
                    </m:r>
                  </m:oMath>
                </a14:m>
                <a:r>
                  <a:rPr kumimoji="1" lang="en-US" altLang="ja-JP" dirty="0">
                    <a:solidFill>
                      <a:schemeClr val="tx1"/>
                    </a:solidFill>
                  </a:rPr>
                  <a:t>: </a:t>
                </a:r>
                <a14:m>
                  <m:oMath xmlns:m="http://schemas.openxmlformats.org/officeDocument/2006/math">
                    <m:r>
                      <a:rPr kumimoji="1" lang="en-US" altLang="ja-JP" b="0" i="1">
                        <a:solidFill>
                          <a:schemeClr val="tx1"/>
                        </a:solidFill>
                        <a:latin typeface="Cambria Math" panose="02040503050406030204" pitchFamily="18" charset="0"/>
                      </a:rPr>
                      <m:t>𝑡</m:t>
                    </m:r>
                  </m:oMath>
                </a14:m>
                <a:r>
                  <a:rPr kumimoji="1" lang="ja-JP" altLang="en-US" dirty="0">
                    <a:solidFill>
                      <a:schemeClr val="tx1"/>
                    </a:solidFill>
                  </a:rPr>
                  <a:t>時の勾配，</a:t>
                </a:r>
                <a14:m>
                  <m:oMath xmlns:m="http://schemas.openxmlformats.org/officeDocument/2006/math">
                    <m:sSub>
                      <m:sSubPr>
                        <m:ctrlPr>
                          <a:rPr kumimoji="1" lang="ja-JP" altLang="ja-JP" b="1" i="1">
                            <a:solidFill>
                              <a:schemeClr val="tx1"/>
                            </a:solidFill>
                            <a:latin typeface="Cambria Math" panose="02040503050406030204" pitchFamily="18" charset="0"/>
                          </a:rPr>
                        </m:ctrlPr>
                      </m:sSubPr>
                      <m:e>
                        <m:r>
                          <a:rPr kumimoji="1" lang="en-US" altLang="ja-JP" b="1">
                            <a:solidFill>
                              <a:schemeClr val="tx1"/>
                            </a:solidFill>
                            <a:latin typeface="Cambria Math" panose="02040503050406030204" pitchFamily="18" charset="0"/>
                          </a:rPr>
                          <m:t>𝐰</m:t>
                        </m:r>
                      </m:e>
                      <m:sub>
                        <m:r>
                          <a:rPr kumimoji="1" lang="en-US" altLang="ja-JP" i="1">
                            <a:solidFill>
                              <a:schemeClr val="tx1"/>
                            </a:solidFill>
                            <a:latin typeface="Cambria Math" panose="02040503050406030204" pitchFamily="18" charset="0"/>
                          </a:rPr>
                          <m:t>𝑡</m:t>
                        </m:r>
                      </m:sub>
                    </m:sSub>
                    <m:r>
                      <a:rPr kumimoji="1" lang="en-US" altLang="ja-JP" b="1" i="1">
                        <a:solidFill>
                          <a:schemeClr val="tx1"/>
                        </a:solidFill>
                        <a:latin typeface="Cambria Math" panose="02040503050406030204" pitchFamily="18" charset="0"/>
                      </a:rPr>
                      <m:t> </m:t>
                    </m:r>
                  </m:oMath>
                </a14:m>
                <a:r>
                  <a:rPr kumimoji="1" lang="en-US" altLang="ja-JP" dirty="0">
                    <a:solidFill>
                      <a:schemeClr val="tx1"/>
                    </a:solidFill>
                  </a:rPr>
                  <a:t>: </a:t>
                </a:r>
                <a14:m>
                  <m:oMath xmlns:m="http://schemas.openxmlformats.org/officeDocument/2006/math">
                    <m:r>
                      <a:rPr kumimoji="1" lang="en-US" altLang="ja-JP" i="1">
                        <a:solidFill>
                          <a:schemeClr val="tx1"/>
                        </a:solidFill>
                        <a:latin typeface="Cambria Math" panose="02040503050406030204" pitchFamily="18" charset="0"/>
                      </a:rPr>
                      <m:t>𝑡</m:t>
                    </m:r>
                  </m:oMath>
                </a14:m>
                <a:r>
                  <a:rPr kumimoji="1" lang="ja-JP" altLang="en-US" dirty="0">
                    <a:solidFill>
                      <a:schemeClr val="tx1"/>
                    </a:solidFill>
                  </a:rPr>
                  <a:t>時のパラメータ</a:t>
                </a:r>
                <a:endParaRPr lang="ja-JP" altLang="en-US" dirty="0">
                  <a:solidFill>
                    <a:schemeClr val="tx1"/>
                  </a:solidFill>
                </a:endParaRPr>
              </a:p>
            </p:txBody>
          </p:sp>
        </mc:Choice>
        <mc:Fallback xmlns="">
          <p:sp>
            <p:nvSpPr>
              <p:cNvPr id="2" name="テキスト ボックス 1">
                <a:extLst>
                  <a:ext uri="{FF2B5EF4-FFF2-40B4-BE49-F238E27FC236}">
                    <a16:creationId xmlns:a16="http://schemas.microsoft.com/office/drawing/2014/main" id="{A1632CC4-F445-E491-BA36-8AEBF348F6A6}"/>
                  </a:ext>
                </a:extLst>
              </p:cNvPr>
              <p:cNvSpPr txBox="1">
                <a:spLocks noRot="1" noChangeAspect="1" noMove="1" noResize="1" noEditPoints="1" noAdjustHandles="1" noChangeArrowheads="1" noChangeShapeType="1" noTextEdit="1"/>
              </p:cNvSpPr>
              <p:nvPr/>
            </p:nvSpPr>
            <p:spPr>
              <a:xfrm>
                <a:off x="4775697" y="6087797"/>
                <a:ext cx="8247017" cy="369332"/>
              </a:xfrm>
              <a:prstGeom prst="rect">
                <a:avLst/>
              </a:prstGeom>
              <a:blipFill>
                <a:blip r:embed="rId6"/>
                <a:stretch>
                  <a:fillRect l="-591" t="-13333" b="-28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CA2EB2D-0160-F232-683C-0E15933A0E0B}"/>
              </a:ext>
            </a:extLst>
          </p:cNvPr>
          <p:cNvSpPr txBox="1"/>
          <p:nvPr/>
        </p:nvSpPr>
        <p:spPr>
          <a:xfrm>
            <a:off x="261938" y="6501735"/>
            <a:ext cx="11140632" cy="307777"/>
          </a:xfrm>
          <a:prstGeom prst="rect">
            <a:avLst/>
          </a:prstGeom>
          <a:noFill/>
        </p:spPr>
        <p:txBody>
          <a:bodyPr wrap="square">
            <a:spAutoFit/>
          </a:bodyPr>
          <a:lstStyle/>
          <a:p>
            <a:pPr marL="0" indent="0">
              <a:buNone/>
            </a:pPr>
            <a:r>
              <a:rPr kumimoji="1" lang="en-US" altLang="ja-JP" sz="1400" dirty="0">
                <a:solidFill>
                  <a:schemeClr val="bg1"/>
                </a:solidFill>
                <a:latin typeface="+mn-ea"/>
              </a:rPr>
              <a:t>[1]</a:t>
            </a:r>
            <a:r>
              <a:rPr kumimoji="1" lang="ja-JP" altLang="en-US" sz="1400" dirty="0">
                <a:solidFill>
                  <a:schemeClr val="bg1"/>
                </a:solidFill>
                <a:latin typeface="+mn-ea"/>
              </a:rPr>
              <a:t> </a:t>
            </a:r>
            <a:r>
              <a:rPr lang="en-US" altLang="ja-JP" sz="1400" kern="100" dirty="0" err="1">
                <a:solidFill>
                  <a:schemeClr val="bg1"/>
                </a:solidFill>
                <a:effectLst/>
                <a:latin typeface="+mn-ea"/>
                <a:cs typeface="Times New Roman" panose="02020603050405020304" pitchFamily="18" charset="0"/>
              </a:rPr>
              <a:t>X,Chen</a:t>
            </a:r>
            <a:r>
              <a:rPr lang="en-US" altLang="ja-JP" sz="1400" kern="100" dirty="0">
                <a:solidFill>
                  <a:schemeClr val="bg1"/>
                </a:solidFill>
                <a:effectLst/>
                <a:latin typeface="+mn-ea"/>
                <a:cs typeface="Times New Roman" panose="02020603050405020304" pitchFamily="18" charset="0"/>
              </a:rPr>
              <a:t> et al., “Symbolic Discovery of Optimization Algorithms”</a:t>
            </a:r>
            <a:r>
              <a:rPr lang="en-US" altLang="ja-JP" sz="1400" i="1" kern="100" dirty="0">
                <a:solidFill>
                  <a:schemeClr val="bg1"/>
                </a:solidFill>
                <a:effectLst/>
                <a:latin typeface="+mn-ea"/>
                <a:cs typeface="Times New Roman" panose="02020603050405020304" pitchFamily="18" charset="0"/>
              </a:rPr>
              <a:t>,</a:t>
            </a:r>
            <a:r>
              <a:rPr lang="ja-JP" altLang="en-US" sz="1400" i="1" kern="100" dirty="0">
                <a:solidFill>
                  <a:schemeClr val="bg1"/>
                </a:solidFill>
                <a:effectLst/>
                <a:latin typeface="+mn-ea"/>
                <a:cs typeface="Times New Roman" panose="02020603050405020304" pitchFamily="18" charset="0"/>
              </a:rPr>
              <a:t> </a:t>
            </a:r>
            <a:r>
              <a:rPr lang="en-US" altLang="ja-JP" sz="1400" i="1" kern="100" dirty="0" err="1">
                <a:solidFill>
                  <a:schemeClr val="bg1"/>
                </a:solidFill>
                <a:effectLst/>
                <a:latin typeface="+mn-ea"/>
                <a:cs typeface="Times New Roman" panose="02020603050405020304" pitchFamily="18" charset="0"/>
              </a:rPr>
              <a:t>arXiv</a:t>
            </a:r>
            <a:r>
              <a:rPr lang="en-US" altLang="ja-JP" sz="1400" i="1" kern="100" dirty="0">
                <a:solidFill>
                  <a:schemeClr val="bg1"/>
                </a:solidFill>
                <a:effectLst/>
                <a:latin typeface="+mn-ea"/>
                <a:cs typeface="Times New Roman" panose="02020603050405020304" pitchFamily="18" charset="0"/>
              </a:rPr>
              <a:t> preprint arXiv:2302.06675(2023)</a:t>
            </a:r>
            <a:endParaRPr lang="ja-JP" altLang="ja-JP" sz="1400"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141968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129554-1316-DC8D-92A6-5E92648EE72C}"/>
              </a:ext>
            </a:extLst>
          </p:cNvPr>
          <p:cNvSpPr>
            <a:spLocks noGrp="1"/>
          </p:cNvSpPr>
          <p:nvPr>
            <p:ph type="title"/>
          </p:nvPr>
        </p:nvSpPr>
        <p:spPr/>
        <p:txBody>
          <a:bodyPr>
            <a:normAutofit/>
          </a:bodyPr>
          <a:lstStyle/>
          <a:p>
            <a:r>
              <a:rPr lang="en-US" altLang="ja-JP" dirty="0"/>
              <a:t>Semantic</a:t>
            </a:r>
            <a:r>
              <a:rPr lang="ja-JP" altLang="en-US" dirty="0"/>
              <a:t> </a:t>
            </a:r>
            <a:r>
              <a:rPr lang="en-US" altLang="ja-JP" dirty="0"/>
              <a:t>Crossover[2]</a:t>
            </a:r>
            <a:endParaRPr kumimoji="1" lang="ja-JP" altLang="en-US" dirty="0"/>
          </a:p>
        </p:txBody>
      </p:sp>
      <p:sp>
        <p:nvSpPr>
          <p:cNvPr id="3" name="コンテンツ プレースホルダー 2">
            <a:extLst>
              <a:ext uri="{FF2B5EF4-FFF2-40B4-BE49-F238E27FC236}">
                <a16:creationId xmlns:a16="http://schemas.microsoft.com/office/drawing/2014/main" id="{AE906178-ACE8-AA18-6CAD-722FD446CD7D}"/>
              </a:ext>
            </a:extLst>
          </p:cNvPr>
          <p:cNvSpPr>
            <a:spLocks noGrp="1"/>
          </p:cNvSpPr>
          <p:nvPr>
            <p:ph idx="1"/>
          </p:nvPr>
        </p:nvSpPr>
        <p:spPr/>
        <p:txBody>
          <a:bodyPr/>
          <a:lstStyle/>
          <a:p>
            <a:r>
              <a:rPr lang="ja-JP" altLang="en-US" dirty="0"/>
              <a:t>交叉手法の一つ</a:t>
            </a:r>
            <a:endParaRPr lang="en-US" altLang="ja-JP" dirty="0"/>
          </a:p>
          <a:p>
            <a:endParaRPr lang="en-US" altLang="ja-JP" dirty="0"/>
          </a:p>
          <a:p>
            <a:r>
              <a:rPr lang="ja-JP" altLang="en-US" dirty="0"/>
              <a:t>通常の交叉は交叉させる部分木をランダムに選択する</a:t>
            </a:r>
            <a:endParaRPr lang="en-US" altLang="ja-JP" dirty="0"/>
          </a:p>
          <a:p>
            <a:endParaRPr lang="en-US" altLang="ja-JP" dirty="0"/>
          </a:p>
          <a:p>
            <a:r>
              <a:rPr lang="ja-JP" altLang="en-US" dirty="0"/>
              <a:t>部分木の出力を用いて類似性を計算し，交叉させる部分木を選択する</a:t>
            </a:r>
            <a:endParaRPr lang="en-US" altLang="ja-JP" dirty="0"/>
          </a:p>
          <a:p>
            <a:pPr lvl="1"/>
            <a:r>
              <a:rPr kumimoji="1" lang="ja-JP" altLang="en-US" dirty="0"/>
              <a:t>探索序盤では大域探索，終盤では局所探索を行うことができる</a:t>
            </a:r>
          </a:p>
        </p:txBody>
      </p:sp>
      <p:sp>
        <p:nvSpPr>
          <p:cNvPr id="4" name="スライド番号プレースホルダー 3">
            <a:extLst>
              <a:ext uri="{FF2B5EF4-FFF2-40B4-BE49-F238E27FC236}">
                <a16:creationId xmlns:a16="http://schemas.microsoft.com/office/drawing/2014/main" id="{979C4B4E-62A7-2960-3178-82D3793371B3}"/>
              </a:ext>
            </a:extLst>
          </p:cNvPr>
          <p:cNvSpPr>
            <a:spLocks noGrp="1"/>
          </p:cNvSpPr>
          <p:nvPr>
            <p:ph type="sldNum" sz="quarter" idx="12"/>
          </p:nvPr>
        </p:nvSpPr>
        <p:spPr/>
        <p:txBody>
          <a:bodyPr/>
          <a:lstStyle/>
          <a:p>
            <a:fld id="{DAB60DCF-2F2A-4B46-AB2B-3ED4879AD37F}" type="slidenum">
              <a:rPr kumimoji="1" lang="ja-JP" altLang="en-US" smtClean="0"/>
              <a:t>40</a:t>
            </a:fld>
            <a:endParaRPr kumimoji="1" lang="ja-JP" altLang="en-US"/>
          </a:p>
        </p:txBody>
      </p:sp>
    </p:spTree>
    <p:extLst>
      <p:ext uri="{BB962C8B-B14F-4D97-AF65-F5344CB8AC3E}">
        <p14:creationId xmlns:p14="http://schemas.microsoft.com/office/powerpoint/2010/main" val="3526165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F26DE-3EC3-FADC-D8C9-3263FE682BA4}"/>
              </a:ext>
            </a:extLst>
          </p:cNvPr>
          <p:cNvSpPr>
            <a:spLocks noGrp="1"/>
          </p:cNvSpPr>
          <p:nvPr>
            <p:ph type="title"/>
          </p:nvPr>
        </p:nvSpPr>
        <p:spPr/>
        <p:txBody>
          <a:bodyPr>
            <a:normAutofit/>
          </a:bodyPr>
          <a:lstStyle/>
          <a:p>
            <a:r>
              <a:rPr kumimoji="1" lang="en-US" altLang="ja-JP" dirty="0"/>
              <a:t>Semantic</a:t>
            </a:r>
            <a:r>
              <a:rPr kumimoji="1" lang="ja-JP" altLang="en-US" dirty="0"/>
              <a:t> </a:t>
            </a:r>
            <a:r>
              <a:rPr kumimoji="1" lang="en-US" altLang="ja-JP" dirty="0"/>
              <a:t>Crossover</a:t>
            </a:r>
            <a:endParaRPr kumimoji="1" lang="ja-JP" altLang="en-US" dirty="0"/>
          </a:p>
        </p:txBody>
      </p:sp>
      <p:sp>
        <p:nvSpPr>
          <p:cNvPr id="3" name="スライド番号プレースホルダー 2">
            <a:extLst>
              <a:ext uri="{FF2B5EF4-FFF2-40B4-BE49-F238E27FC236}">
                <a16:creationId xmlns:a16="http://schemas.microsoft.com/office/drawing/2014/main" id="{3AB656A0-30F1-87F8-A31C-10EDCD8AE86A}"/>
              </a:ext>
            </a:extLst>
          </p:cNvPr>
          <p:cNvSpPr>
            <a:spLocks noGrp="1"/>
          </p:cNvSpPr>
          <p:nvPr>
            <p:ph type="sldNum" sz="quarter" idx="12"/>
          </p:nvPr>
        </p:nvSpPr>
        <p:spPr/>
        <p:txBody>
          <a:bodyPr/>
          <a:lstStyle/>
          <a:p>
            <a:fld id="{CC2848E8-8E13-417C-B42E-F34DF85B5805}" type="slidenum">
              <a:rPr kumimoji="1" lang="ja-JP" altLang="en-US" smtClean="0"/>
              <a:t>41</a:t>
            </a:fld>
            <a:endParaRPr kumimoji="1" lang="ja-JP" altLang="en-US"/>
          </a:p>
        </p:txBody>
      </p:sp>
      <p:sp>
        <p:nvSpPr>
          <p:cNvPr id="4" name="テキスト プレースホルダー 4">
            <a:extLst>
              <a:ext uri="{FF2B5EF4-FFF2-40B4-BE49-F238E27FC236}">
                <a16:creationId xmlns:a16="http://schemas.microsoft.com/office/drawing/2014/main" id="{CEEEF5A2-EA5B-825B-AA1C-C45FBF0A5901}"/>
              </a:ext>
            </a:extLst>
          </p:cNvPr>
          <p:cNvSpPr txBox="1">
            <a:spLocks/>
          </p:cNvSpPr>
          <p:nvPr/>
        </p:nvSpPr>
        <p:spPr>
          <a:xfrm>
            <a:off x="763588" y="1158181"/>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1"/>
              </a:buClr>
              <a:buFont typeface="Wingdings" pitchFamily="2" charset="2"/>
              <a:buChar char="l"/>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Clr>
                <a:schemeClr val="tx1"/>
              </a:buClr>
              <a:buFont typeface="Wingdings" pitchFamily="2" charset="2"/>
              <a:buChar char="l"/>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Clr>
                <a:schemeClr val="tx1"/>
              </a:buClr>
              <a:buFont typeface="Wingdings" pitchFamily="2" charset="2"/>
              <a:buChar char="l"/>
              <a:defRPr kumimoji="1" sz="20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木</a:t>
            </a:r>
            <a:r>
              <a:rPr lang="en-US" altLang="ja-JP" dirty="0"/>
              <a:t>A</a:t>
            </a:r>
            <a:r>
              <a:rPr lang="ja-JP" altLang="en-US" dirty="0"/>
              <a:t>：ランダム選択</a:t>
            </a:r>
          </a:p>
        </p:txBody>
      </p:sp>
      <p:sp>
        <p:nvSpPr>
          <p:cNvPr id="5" name="テキスト プレースホルダー 6">
            <a:extLst>
              <a:ext uri="{FF2B5EF4-FFF2-40B4-BE49-F238E27FC236}">
                <a16:creationId xmlns:a16="http://schemas.microsoft.com/office/drawing/2014/main" id="{3E112F20-AAA2-DA90-8C3D-7E7A62A290B2}"/>
              </a:ext>
            </a:extLst>
          </p:cNvPr>
          <p:cNvSpPr txBox="1">
            <a:spLocks/>
          </p:cNvSpPr>
          <p:nvPr/>
        </p:nvSpPr>
        <p:spPr>
          <a:xfrm>
            <a:off x="6096000" y="1158181"/>
            <a:ext cx="5183188" cy="823912"/>
          </a:xfrm>
          <a:prstGeom prst="rect">
            <a:avLst/>
          </a:prstGeom>
        </p:spPr>
        <p:txBody>
          <a:bodyPr/>
          <a:lstStyle>
            <a:lvl1pPr marL="0" indent="0" algn="l" defTabSz="914400" rtl="0" eaLnBrk="1" latinLnBrk="0" hangingPunct="1">
              <a:lnSpc>
                <a:spcPct val="90000"/>
              </a:lnSpc>
              <a:spcBef>
                <a:spcPts val="1000"/>
              </a:spcBef>
              <a:buClr>
                <a:schemeClr val="tx1"/>
              </a:buClr>
              <a:buFont typeface="Wingdings" pitchFamily="2" charset="2"/>
              <a:buNone/>
              <a:defRPr kumimoji="1" sz="2800" kern="1200">
                <a:solidFill>
                  <a:schemeClr val="tx1"/>
                </a:solidFill>
                <a:latin typeface="UD デジタル 教科書体 NK-R" panose="02020400000000000000" pitchFamily="18" charset="-128"/>
                <a:ea typeface="UD デジタル 教科書体 NK-R" panose="02020400000000000000" pitchFamily="18" charset="-128"/>
                <a:cs typeface="+mn-cs"/>
              </a:defRPr>
            </a:lvl1pPr>
            <a:lvl2pPr marL="685800" indent="-228600" algn="l" defTabSz="914400" rtl="0" eaLnBrk="1" latinLnBrk="0" hangingPunct="1">
              <a:lnSpc>
                <a:spcPct val="90000"/>
              </a:lnSpc>
              <a:spcBef>
                <a:spcPts val="500"/>
              </a:spcBef>
              <a:buClr>
                <a:schemeClr val="tx1"/>
              </a:buClr>
              <a:buFont typeface="Wingdings" pitchFamily="2" charset="2"/>
              <a:buChar char="l"/>
              <a:defRPr kumimoji="1" sz="2400" kern="1200">
                <a:solidFill>
                  <a:schemeClr val="tx1"/>
                </a:solidFill>
                <a:latin typeface="UD デジタル 教科書体 NK-R" panose="02020400000000000000" pitchFamily="18" charset="-128"/>
                <a:ea typeface="UD デジタル 教科書体 NK-R" panose="02020400000000000000" pitchFamily="18" charset="-128"/>
                <a:cs typeface="+mn-cs"/>
              </a:defRPr>
            </a:lvl2pPr>
            <a:lvl3pPr marL="1143000" indent="-228600" algn="l" defTabSz="914400" rtl="0" eaLnBrk="1" latinLnBrk="0" hangingPunct="1">
              <a:lnSpc>
                <a:spcPct val="90000"/>
              </a:lnSpc>
              <a:spcBef>
                <a:spcPts val="500"/>
              </a:spcBef>
              <a:buClr>
                <a:schemeClr val="tx1"/>
              </a:buClr>
              <a:buFont typeface="Wingdings" pitchFamily="2" charset="2"/>
              <a:buChar char="l"/>
              <a:defRPr kumimoji="1" sz="2000" kern="1200">
                <a:solidFill>
                  <a:schemeClr val="tx1"/>
                </a:solidFill>
                <a:latin typeface="UD デジタル 教科書体 NK-R" panose="02020400000000000000" pitchFamily="18" charset="-128"/>
                <a:ea typeface="UD デジタル 教科書体 NK-R" panose="02020400000000000000" pitchFamily="18" charset="-128"/>
                <a:cs typeface="+mn-cs"/>
              </a:defRPr>
            </a:lvl3pPr>
            <a:lvl4pPr marL="16002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4pPr>
            <a:lvl5pPr marL="2057400" indent="-228600" algn="l" defTabSz="914400" rtl="0" eaLnBrk="1" latinLnBrk="0" hangingPunct="1">
              <a:lnSpc>
                <a:spcPct val="90000"/>
              </a:lnSpc>
              <a:spcBef>
                <a:spcPts val="500"/>
              </a:spcBef>
              <a:buClr>
                <a:schemeClr val="tx1"/>
              </a:buClr>
              <a:buFont typeface="Wingdings" pitchFamily="2" charset="2"/>
              <a:buChar char="l"/>
              <a:defRPr kumimoji="1" sz="1800" kern="1200">
                <a:solidFill>
                  <a:schemeClr val="tx1"/>
                </a:solidFill>
                <a:latin typeface="UD デジタル 教科書体 NK-R" panose="02020400000000000000" pitchFamily="18" charset="-128"/>
                <a:ea typeface="UD デジタル 教科書体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木</a:t>
            </a:r>
            <a:r>
              <a:rPr lang="en-US" altLang="ja-JP"/>
              <a:t>B</a:t>
            </a:r>
            <a:r>
              <a:rPr lang="ja-JP" altLang="en-US"/>
              <a:t>：全列挙</a:t>
            </a:r>
            <a:endParaRPr lang="ja-JP" altLang="en-US" dirty="0"/>
          </a:p>
        </p:txBody>
      </p:sp>
      <p:grpSp>
        <p:nvGrpSpPr>
          <p:cNvPr id="6" name="グループ化 5">
            <a:extLst>
              <a:ext uri="{FF2B5EF4-FFF2-40B4-BE49-F238E27FC236}">
                <a16:creationId xmlns:a16="http://schemas.microsoft.com/office/drawing/2014/main" id="{3950B5E2-ACB9-F853-A71B-27C43E52C39B}"/>
              </a:ext>
            </a:extLst>
          </p:cNvPr>
          <p:cNvGrpSpPr/>
          <p:nvPr/>
        </p:nvGrpSpPr>
        <p:grpSpPr>
          <a:xfrm>
            <a:off x="1098810" y="2280063"/>
            <a:ext cx="2897360" cy="3372306"/>
            <a:chOff x="1204010" y="2381385"/>
            <a:chExt cx="2897360" cy="3372306"/>
          </a:xfrm>
        </p:grpSpPr>
        <p:grpSp>
          <p:nvGrpSpPr>
            <p:cNvPr id="7" name="グループ化 6">
              <a:extLst>
                <a:ext uri="{FF2B5EF4-FFF2-40B4-BE49-F238E27FC236}">
                  <a16:creationId xmlns:a16="http://schemas.microsoft.com/office/drawing/2014/main" id="{A73A4BDB-1724-3D80-28A3-AC19C95AACC3}"/>
                </a:ext>
              </a:extLst>
            </p:cNvPr>
            <p:cNvGrpSpPr/>
            <p:nvPr/>
          </p:nvGrpSpPr>
          <p:grpSpPr>
            <a:xfrm>
              <a:off x="1325342" y="2381385"/>
              <a:ext cx="2776028" cy="3148451"/>
              <a:chOff x="1659672" y="2499318"/>
              <a:chExt cx="2776028" cy="3148451"/>
            </a:xfrm>
          </p:grpSpPr>
          <p:grpSp>
            <p:nvGrpSpPr>
              <p:cNvPr id="9" name="グループ化 8">
                <a:extLst>
                  <a:ext uri="{FF2B5EF4-FFF2-40B4-BE49-F238E27FC236}">
                    <a16:creationId xmlns:a16="http://schemas.microsoft.com/office/drawing/2014/main" id="{0D517F53-DFB1-512D-D8DF-8E01176F51AB}"/>
                  </a:ext>
                </a:extLst>
              </p:cNvPr>
              <p:cNvGrpSpPr/>
              <p:nvPr/>
            </p:nvGrpSpPr>
            <p:grpSpPr>
              <a:xfrm>
                <a:off x="2607760" y="2499318"/>
                <a:ext cx="1303204" cy="1232034"/>
                <a:chOff x="2607760" y="2499318"/>
                <a:chExt cx="1303204" cy="1232034"/>
              </a:xfrm>
            </p:grpSpPr>
            <mc:AlternateContent xmlns:mc="http://schemas.openxmlformats.org/markup-compatibility/2006" xmlns:a14="http://schemas.microsoft.com/office/drawing/2010/main">
              <mc:Choice Requires="a14">
                <p:sp>
                  <p:nvSpPr>
                    <p:cNvPr id="17" name="四角形: 角を丸くする 16">
                      <a:extLst>
                        <a:ext uri="{FF2B5EF4-FFF2-40B4-BE49-F238E27FC236}">
                          <a16:creationId xmlns:a16="http://schemas.microsoft.com/office/drawing/2014/main" id="{7CB143A2-099E-1346-525C-254CAC11A31B}"/>
                        </a:ext>
                      </a:extLst>
                    </p:cNvPr>
                    <p:cNvSpPr/>
                    <p:nvPr/>
                  </p:nvSpPr>
                  <p:spPr>
                    <a:xfrm>
                      <a:off x="2916454" y="2499318"/>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solidFill>
                                  <a:sysClr val="windowText" lastClr="000000"/>
                                </a:solidFill>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7" name="四角形: 角を丸くする 16">
                      <a:extLst>
                        <a:ext uri="{FF2B5EF4-FFF2-40B4-BE49-F238E27FC236}">
                          <a16:creationId xmlns:a16="http://schemas.microsoft.com/office/drawing/2014/main" id="{7CB143A2-099E-1346-525C-254CAC11A31B}"/>
                        </a:ext>
                      </a:extLst>
                    </p:cNvPr>
                    <p:cNvSpPr>
                      <a:spLocks noRot="1" noChangeAspect="1" noMove="1" noResize="1" noEditPoints="1" noAdjustHandles="1" noChangeArrowheads="1" noChangeShapeType="1" noTextEdit="1"/>
                    </p:cNvSpPr>
                    <p:nvPr/>
                  </p:nvSpPr>
                  <p:spPr>
                    <a:xfrm>
                      <a:off x="2916454" y="2499318"/>
                      <a:ext cx="693019" cy="693019"/>
                    </a:xfrm>
                    <a:prstGeom prst="roundRect">
                      <a:avLst/>
                    </a:prstGeom>
                    <a:blipFill>
                      <a:blip r:embed="rId2"/>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42E010A3-92F6-CF2C-F444-813EBDC80574}"/>
                    </a:ext>
                  </a:extLst>
                </p:cNvPr>
                <p:cNvCxnSpPr>
                  <a:cxnSpLocks/>
                </p:cNvCxnSpPr>
                <p:nvPr/>
              </p:nvCxnSpPr>
              <p:spPr>
                <a:xfrm flipH="1">
                  <a:off x="2607760" y="31923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02952C6-2432-A5D6-532D-94FB2C9481B7}"/>
                    </a:ext>
                  </a:extLst>
                </p:cNvPr>
                <p:cNvCxnSpPr>
                  <a:cxnSpLocks/>
                </p:cNvCxnSpPr>
                <p:nvPr/>
              </p:nvCxnSpPr>
              <p:spPr>
                <a:xfrm>
                  <a:off x="3262964" y="31923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C017D9A8-DBA1-0E4B-725C-837D5C96C845}"/>
                  </a:ext>
                </a:extLst>
              </p:cNvPr>
              <p:cNvGrpSpPr/>
              <p:nvPr/>
            </p:nvGrpSpPr>
            <p:grpSpPr>
              <a:xfrm>
                <a:off x="1972491" y="3728473"/>
                <a:ext cx="1303204" cy="1232034"/>
                <a:chOff x="2607760" y="2499318"/>
                <a:chExt cx="1303204" cy="1232034"/>
              </a:xfrm>
            </p:grpSpPr>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A477ACA9-5CD9-7DDB-41C0-327736B83644}"/>
                        </a:ext>
                      </a:extLst>
                    </p:cNvPr>
                    <p:cNvSpPr/>
                    <p:nvPr/>
                  </p:nvSpPr>
                  <p:spPr>
                    <a:xfrm>
                      <a:off x="2916454" y="2499318"/>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solidFill>
                                  <a:sysClr val="windowText" lastClr="000000"/>
                                </a:solidFill>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4" name="四角形: 角を丸くする 13">
                      <a:extLst>
                        <a:ext uri="{FF2B5EF4-FFF2-40B4-BE49-F238E27FC236}">
                          <a16:creationId xmlns:a16="http://schemas.microsoft.com/office/drawing/2014/main" id="{A477ACA9-5CD9-7DDB-41C0-327736B83644}"/>
                        </a:ext>
                      </a:extLst>
                    </p:cNvPr>
                    <p:cNvSpPr>
                      <a:spLocks noRot="1" noChangeAspect="1" noMove="1" noResize="1" noEditPoints="1" noAdjustHandles="1" noChangeArrowheads="1" noChangeShapeType="1" noTextEdit="1"/>
                    </p:cNvSpPr>
                    <p:nvPr/>
                  </p:nvSpPr>
                  <p:spPr>
                    <a:xfrm>
                      <a:off x="2916454" y="2499318"/>
                      <a:ext cx="693019" cy="693019"/>
                    </a:xfrm>
                    <a:prstGeom prst="roundRect">
                      <a:avLst/>
                    </a:prstGeom>
                    <a:blipFill>
                      <a:blip r:embed="rId3"/>
                      <a:stretch>
                        <a:fillRect/>
                      </a:stretch>
                    </a:blipFill>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1BDFE05E-FA57-A817-405F-5C7793FBAA2C}"/>
                    </a:ext>
                  </a:extLst>
                </p:cNvPr>
                <p:cNvCxnSpPr>
                  <a:cxnSpLocks/>
                </p:cNvCxnSpPr>
                <p:nvPr/>
              </p:nvCxnSpPr>
              <p:spPr>
                <a:xfrm flipH="1">
                  <a:off x="2607760" y="31923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4790B5D-7087-7DCC-9F96-64807DBAE636}"/>
                    </a:ext>
                  </a:extLst>
                </p:cNvPr>
                <p:cNvCxnSpPr>
                  <a:cxnSpLocks/>
                </p:cNvCxnSpPr>
                <p:nvPr/>
              </p:nvCxnSpPr>
              <p:spPr>
                <a:xfrm>
                  <a:off x="3262964" y="31923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楕円 10">
                <a:extLst>
                  <a:ext uri="{FF2B5EF4-FFF2-40B4-BE49-F238E27FC236}">
                    <a16:creationId xmlns:a16="http://schemas.microsoft.com/office/drawing/2014/main" id="{ACE8DA74-EAF9-8835-D0CE-F2AD2B18CAD1}"/>
                  </a:ext>
                </a:extLst>
              </p:cNvPr>
              <p:cNvSpPr/>
              <p:nvPr/>
            </p:nvSpPr>
            <p:spPr>
              <a:xfrm>
                <a:off x="3742681" y="372847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endParaRPr kumimoji="1" lang="ja-JP" altLang="en-US" dirty="0"/>
              </a:p>
            </p:txBody>
          </p:sp>
          <p:sp>
            <p:nvSpPr>
              <p:cNvPr id="12" name="楕円 11">
                <a:extLst>
                  <a:ext uri="{FF2B5EF4-FFF2-40B4-BE49-F238E27FC236}">
                    <a16:creationId xmlns:a16="http://schemas.microsoft.com/office/drawing/2014/main" id="{2849862F-1209-F7C4-FED1-85805F741427}"/>
                  </a:ext>
                </a:extLst>
              </p:cNvPr>
              <p:cNvSpPr/>
              <p:nvPr/>
            </p:nvSpPr>
            <p:spPr>
              <a:xfrm>
                <a:off x="1659672" y="4954750"/>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x</a:t>
                </a:r>
                <a:endParaRPr kumimoji="1" lang="ja-JP" altLang="en-US" dirty="0"/>
              </a:p>
            </p:txBody>
          </p:sp>
          <p:sp>
            <p:nvSpPr>
              <p:cNvPr id="13" name="楕円 12">
                <a:extLst>
                  <a:ext uri="{FF2B5EF4-FFF2-40B4-BE49-F238E27FC236}">
                    <a16:creationId xmlns:a16="http://schemas.microsoft.com/office/drawing/2014/main" id="{479A34AE-1493-F3D9-D31B-0689AE6F87F2}"/>
                  </a:ext>
                </a:extLst>
              </p:cNvPr>
              <p:cNvSpPr/>
              <p:nvPr/>
            </p:nvSpPr>
            <p:spPr>
              <a:xfrm>
                <a:off x="2957377" y="4954750"/>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1</a:t>
                </a:r>
                <a:endParaRPr kumimoji="1" lang="ja-JP" altLang="en-US" dirty="0"/>
              </a:p>
            </p:txBody>
          </p:sp>
        </p:grpSp>
        <p:sp>
          <p:nvSpPr>
            <p:cNvPr id="8" name="四角形: 角を丸くする 7">
              <a:extLst>
                <a:ext uri="{FF2B5EF4-FFF2-40B4-BE49-F238E27FC236}">
                  <a16:creationId xmlns:a16="http://schemas.microsoft.com/office/drawing/2014/main" id="{60312542-A059-0B71-D473-A3AF4A516885}"/>
                </a:ext>
              </a:extLst>
            </p:cNvPr>
            <p:cNvSpPr/>
            <p:nvPr/>
          </p:nvSpPr>
          <p:spPr>
            <a:xfrm>
              <a:off x="1204010" y="3311280"/>
              <a:ext cx="2253319" cy="2442411"/>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3503E5D1-F99C-9BCE-16E5-1066A5365AFC}"/>
              </a:ext>
            </a:extLst>
          </p:cNvPr>
          <p:cNvGrpSpPr/>
          <p:nvPr/>
        </p:nvGrpSpPr>
        <p:grpSpPr>
          <a:xfrm>
            <a:off x="5928579" y="1665171"/>
            <a:ext cx="5132594" cy="4744563"/>
            <a:chOff x="5934825" y="2142313"/>
            <a:chExt cx="5132594" cy="4744563"/>
          </a:xfrm>
        </p:grpSpPr>
        <p:grpSp>
          <p:nvGrpSpPr>
            <p:cNvPr id="21" name="グループ化 20">
              <a:extLst>
                <a:ext uri="{FF2B5EF4-FFF2-40B4-BE49-F238E27FC236}">
                  <a16:creationId xmlns:a16="http://schemas.microsoft.com/office/drawing/2014/main" id="{03EDD32A-7014-9716-A58E-F110DD2F0C16}"/>
                </a:ext>
              </a:extLst>
            </p:cNvPr>
            <p:cNvGrpSpPr/>
            <p:nvPr/>
          </p:nvGrpSpPr>
          <p:grpSpPr>
            <a:xfrm>
              <a:off x="6360063" y="2325114"/>
              <a:ext cx="4001605" cy="3129227"/>
              <a:chOff x="6352709" y="2469493"/>
              <a:chExt cx="4001605" cy="3129227"/>
            </a:xfrm>
          </p:grpSpPr>
          <p:grpSp>
            <p:nvGrpSpPr>
              <p:cNvPr id="25" name="グループ化 24">
                <a:extLst>
                  <a:ext uri="{FF2B5EF4-FFF2-40B4-BE49-F238E27FC236}">
                    <a16:creationId xmlns:a16="http://schemas.microsoft.com/office/drawing/2014/main" id="{FF2B2698-243B-96A6-5E43-B019B69A86CB}"/>
                  </a:ext>
                </a:extLst>
              </p:cNvPr>
              <p:cNvGrpSpPr/>
              <p:nvPr/>
            </p:nvGrpSpPr>
            <p:grpSpPr>
              <a:xfrm>
                <a:off x="6352709" y="2469493"/>
                <a:ext cx="2552162" cy="3129227"/>
                <a:chOff x="1753438" y="2468055"/>
                <a:chExt cx="2552162" cy="3129227"/>
              </a:xfrm>
            </p:grpSpPr>
            <p:grpSp>
              <p:nvGrpSpPr>
                <p:cNvPr id="33" name="グループ化 32">
                  <a:extLst>
                    <a:ext uri="{FF2B5EF4-FFF2-40B4-BE49-F238E27FC236}">
                      <a16:creationId xmlns:a16="http://schemas.microsoft.com/office/drawing/2014/main" id="{48263EFF-900B-E7EB-88E2-7D2E0F247AA5}"/>
                    </a:ext>
                  </a:extLst>
                </p:cNvPr>
                <p:cNvGrpSpPr/>
                <p:nvPr/>
              </p:nvGrpSpPr>
              <p:grpSpPr>
                <a:xfrm>
                  <a:off x="3020590" y="2468055"/>
                  <a:ext cx="1285010" cy="1233296"/>
                  <a:chOff x="3020590" y="2468055"/>
                  <a:chExt cx="1285010" cy="1233296"/>
                </a:xfrm>
              </p:grpSpPr>
              <mc:AlternateContent xmlns:mc="http://schemas.openxmlformats.org/markup-compatibility/2006" xmlns:a14="http://schemas.microsoft.com/office/drawing/2010/main">
                <mc:Choice Requires="a14">
                  <p:sp>
                    <p:nvSpPr>
                      <p:cNvPr id="41" name="四角形: 角を丸くする 40">
                        <a:extLst>
                          <a:ext uri="{FF2B5EF4-FFF2-40B4-BE49-F238E27FC236}">
                            <a16:creationId xmlns:a16="http://schemas.microsoft.com/office/drawing/2014/main" id="{C8271AF8-12F8-24F2-EB1D-2AE7B51595B1}"/>
                          </a:ext>
                        </a:extLst>
                      </p:cNvPr>
                      <p:cNvSpPr/>
                      <p:nvPr/>
                    </p:nvSpPr>
                    <p:spPr>
                      <a:xfrm>
                        <a:off x="3302240" y="2468055"/>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41" name="四角形: 角を丸くする 40">
                        <a:extLst>
                          <a:ext uri="{FF2B5EF4-FFF2-40B4-BE49-F238E27FC236}">
                            <a16:creationId xmlns:a16="http://schemas.microsoft.com/office/drawing/2014/main" id="{C8271AF8-12F8-24F2-EB1D-2AE7B51595B1}"/>
                          </a:ext>
                        </a:extLst>
                      </p:cNvPr>
                      <p:cNvSpPr>
                        <a:spLocks noRot="1" noChangeAspect="1" noMove="1" noResize="1" noEditPoints="1" noAdjustHandles="1" noChangeArrowheads="1" noChangeShapeType="1" noTextEdit="1"/>
                      </p:cNvSpPr>
                      <p:nvPr/>
                    </p:nvSpPr>
                    <p:spPr>
                      <a:xfrm>
                        <a:off x="3302240" y="2468055"/>
                        <a:ext cx="693019" cy="693019"/>
                      </a:xfrm>
                      <a:prstGeom prst="roundRect">
                        <a:avLst/>
                      </a:prstGeom>
                      <a:blipFill>
                        <a:blip r:embed="rId4"/>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DFC5382B-627E-3D7C-981B-21911C8F5212}"/>
                      </a:ext>
                    </a:extLst>
                  </p:cNvPr>
                  <p:cNvCxnSpPr>
                    <a:cxnSpLocks/>
                  </p:cNvCxnSpPr>
                  <p:nvPr/>
                </p:nvCxnSpPr>
                <p:spPr>
                  <a:xfrm flipH="1">
                    <a:off x="3020590" y="3128999"/>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F5B0547-F7DF-22D2-1659-0F189D00E5BF}"/>
                      </a:ext>
                    </a:extLst>
                  </p:cNvPr>
                  <p:cNvCxnSpPr>
                    <a:cxnSpLocks/>
                  </p:cNvCxnSpPr>
                  <p:nvPr/>
                </p:nvCxnSpPr>
                <p:spPr>
                  <a:xfrm>
                    <a:off x="3657600" y="3162336"/>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D9EA7DBD-B1E0-B4EC-7533-1D9797D7868D}"/>
                    </a:ext>
                  </a:extLst>
                </p:cNvPr>
                <p:cNvGrpSpPr/>
                <p:nvPr/>
              </p:nvGrpSpPr>
              <p:grpSpPr>
                <a:xfrm>
                  <a:off x="2066257" y="3677986"/>
                  <a:ext cx="1303204" cy="1232034"/>
                  <a:chOff x="2701526" y="2448831"/>
                  <a:chExt cx="1303204" cy="1232034"/>
                </a:xfrm>
              </p:grpSpPr>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1ABCFED5-D66F-CB0F-5E1F-831397740D7D}"/>
                          </a:ext>
                        </a:extLst>
                      </p:cNvPr>
                      <p:cNvSpPr/>
                      <p:nvPr/>
                    </p:nvSpPr>
                    <p:spPr>
                      <a:xfrm>
                        <a:off x="3010220" y="2448831"/>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38" name="四角形: 角を丸くする 37">
                        <a:extLst>
                          <a:ext uri="{FF2B5EF4-FFF2-40B4-BE49-F238E27FC236}">
                            <a16:creationId xmlns:a16="http://schemas.microsoft.com/office/drawing/2014/main" id="{1ABCFED5-D66F-CB0F-5E1F-831397740D7D}"/>
                          </a:ext>
                        </a:extLst>
                      </p:cNvPr>
                      <p:cNvSpPr>
                        <a:spLocks noRot="1" noChangeAspect="1" noMove="1" noResize="1" noEditPoints="1" noAdjustHandles="1" noChangeArrowheads="1" noChangeShapeType="1" noTextEdit="1"/>
                      </p:cNvSpPr>
                      <p:nvPr/>
                    </p:nvSpPr>
                    <p:spPr>
                      <a:xfrm>
                        <a:off x="3010220" y="2448831"/>
                        <a:ext cx="693019" cy="693019"/>
                      </a:xfrm>
                      <a:prstGeom prst="roundRect">
                        <a:avLst/>
                      </a:prstGeom>
                      <a:blipFill>
                        <a:blip r:embed="rId5"/>
                        <a:stretch>
                          <a:fillRect/>
                        </a:stretch>
                      </a:blipFill>
                    </p:spPr>
                    <p:txBody>
                      <a:bodyPr/>
                      <a:lstStyle/>
                      <a:p>
                        <a:r>
                          <a:rPr lang="ja-JP" altLang="en-US">
                            <a:noFill/>
                          </a:rPr>
                          <a:t> </a:t>
                        </a:r>
                      </a:p>
                    </p:txBody>
                  </p:sp>
                </mc:Fallback>
              </mc:AlternateContent>
              <p:cxnSp>
                <p:nvCxnSpPr>
                  <p:cNvPr id="39" name="直線矢印コネクタ 38">
                    <a:extLst>
                      <a:ext uri="{FF2B5EF4-FFF2-40B4-BE49-F238E27FC236}">
                        <a16:creationId xmlns:a16="http://schemas.microsoft.com/office/drawing/2014/main" id="{E2EFE93B-CA25-24C8-6756-2AFC936B3F2C}"/>
                      </a:ext>
                    </a:extLst>
                  </p:cNvPr>
                  <p:cNvCxnSpPr>
                    <a:cxnSpLocks/>
                  </p:cNvCxnSpPr>
                  <p:nvPr/>
                </p:nvCxnSpPr>
                <p:spPr>
                  <a:xfrm flipH="1">
                    <a:off x="2701526" y="3141850"/>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B399D31-D1F3-7362-691A-7D77E7F4C5CE}"/>
                      </a:ext>
                    </a:extLst>
                  </p:cNvPr>
                  <p:cNvCxnSpPr>
                    <a:cxnSpLocks/>
                  </p:cNvCxnSpPr>
                  <p:nvPr/>
                </p:nvCxnSpPr>
                <p:spPr>
                  <a:xfrm>
                    <a:off x="3356730" y="3141850"/>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楕円 35">
                  <a:extLst>
                    <a:ext uri="{FF2B5EF4-FFF2-40B4-BE49-F238E27FC236}">
                      <a16:creationId xmlns:a16="http://schemas.microsoft.com/office/drawing/2014/main" id="{279C87FE-7E68-A65C-DEC6-AD1E8D396656}"/>
                    </a:ext>
                  </a:extLst>
                </p:cNvPr>
                <p:cNvSpPr/>
                <p:nvPr/>
              </p:nvSpPr>
              <p:spPr>
                <a:xfrm>
                  <a:off x="1753438" y="490426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sp>
              <p:nvSpPr>
                <p:cNvPr id="37" name="楕円 36">
                  <a:extLst>
                    <a:ext uri="{FF2B5EF4-FFF2-40B4-BE49-F238E27FC236}">
                      <a16:creationId xmlns:a16="http://schemas.microsoft.com/office/drawing/2014/main" id="{090CFBA3-5EE1-B127-895E-40800C6DFE0A}"/>
                    </a:ext>
                  </a:extLst>
                </p:cNvPr>
                <p:cNvSpPr/>
                <p:nvPr/>
              </p:nvSpPr>
              <p:spPr>
                <a:xfrm>
                  <a:off x="3051143" y="490426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nvGrpSpPr>
              <p:cNvPr id="26" name="グループ化 25">
                <a:extLst>
                  <a:ext uri="{FF2B5EF4-FFF2-40B4-BE49-F238E27FC236}">
                    <a16:creationId xmlns:a16="http://schemas.microsoft.com/office/drawing/2014/main" id="{38260DCC-7FAB-F9C3-5ADB-519ED57D5C89}"/>
                  </a:ext>
                </a:extLst>
              </p:cNvPr>
              <p:cNvGrpSpPr/>
              <p:nvPr/>
            </p:nvGrpSpPr>
            <p:grpSpPr>
              <a:xfrm>
                <a:off x="8363590" y="3657362"/>
                <a:ext cx="1990724" cy="1941358"/>
                <a:chOff x="8363590" y="3657362"/>
                <a:chExt cx="1990724" cy="1941358"/>
              </a:xfrm>
            </p:grpSpPr>
            <mc:AlternateContent xmlns:mc="http://schemas.openxmlformats.org/markup-compatibility/2006" xmlns:a14="http://schemas.microsoft.com/office/drawing/2010/main">
              <mc:Choice Requires="a14">
                <p:sp>
                  <p:nvSpPr>
                    <p:cNvPr id="28" name="四角形: 角を丸くする 27">
                      <a:extLst>
                        <a:ext uri="{FF2B5EF4-FFF2-40B4-BE49-F238E27FC236}">
                          <a16:creationId xmlns:a16="http://schemas.microsoft.com/office/drawing/2014/main" id="{F4750302-F39D-B0FB-6086-EFA58CAFF5D5}"/>
                        </a:ext>
                      </a:extLst>
                    </p:cNvPr>
                    <p:cNvSpPr/>
                    <p:nvPr/>
                  </p:nvSpPr>
                  <p:spPr>
                    <a:xfrm>
                      <a:off x="8874318" y="3657362"/>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28" name="四角形: 角を丸くする 27">
                      <a:extLst>
                        <a:ext uri="{FF2B5EF4-FFF2-40B4-BE49-F238E27FC236}">
                          <a16:creationId xmlns:a16="http://schemas.microsoft.com/office/drawing/2014/main" id="{F4750302-F39D-B0FB-6086-EFA58CAFF5D5}"/>
                        </a:ext>
                      </a:extLst>
                    </p:cNvPr>
                    <p:cNvSpPr>
                      <a:spLocks noRot="1" noChangeAspect="1" noMove="1" noResize="1" noEditPoints="1" noAdjustHandles="1" noChangeArrowheads="1" noChangeShapeType="1" noTextEdit="1"/>
                    </p:cNvSpPr>
                    <p:nvPr/>
                  </p:nvSpPr>
                  <p:spPr>
                    <a:xfrm>
                      <a:off x="8874318" y="3657362"/>
                      <a:ext cx="693019" cy="693019"/>
                    </a:xfrm>
                    <a:prstGeom prst="roundRect">
                      <a:avLst/>
                    </a:prstGeom>
                    <a:blipFill>
                      <a:blip r:embed="rId6"/>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57A6950D-2964-24D3-708D-7F1C4D09A866}"/>
                    </a:ext>
                  </a:extLst>
                </p:cNvPr>
                <p:cNvCxnSpPr>
                  <a:cxnSpLocks/>
                </p:cNvCxnSpPr>
                <p:nvPr/>
              </p:nvCxnSpPr>
              <p:spPr>
                <a:xfrm flipH="1">
                  <a:off x="8676409" y="4372443"/>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47079BA-C996-AC01-B898-0A912C1EB385}"/>
                    </a:ext>
                  </a:extLst>
                </p:cNvPr>
                <p:cNvCxnSpPr>
                  <a:cxnSpLocks/>
                </p:cNvCxnSpPr>
                <p:nvPr/>
              </p:nvCxnSpPr>
              <p:spPr>
                <a:xfrm>
                  <a:off x="9331613" y="4372443"/>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E750BD47-0411-9D8C-E72F-15075E946D9F}"/>
                    </a:ext>
                  </a:extLst>
                </p:cNvPr>
                <p:cNvSpPr/>
                <p:nvPr/>
              </p:nvSpPr>
              <p:spPr>
                <a:xfrm>
                  <a:off x="8363590" y="4886450"/>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1</a:t>
                  </a:r>
                  <a:endParaRPr kumimoji="1" lang="ja-JP" altLang="en-US" dirty="0"/>
                </a:p>
              </p:txBody>
            </p:sp>
            <p:sp>
              <p:nvSpPr>
                <p:cNvPr id="32" name="楕円 31">
                  <a:extLst>
                    <a:ext uri="{FF2B5EF4-FFF2-40B4-BE49-F238E27FC236}">
                      <a16:creationId xmlns:a16="http://schemas.microsoft.com/office/drawing/2014/main" id="{90D06C1E-F197-61B5-0171-3629293F3570}"/>
                    </a:ext>
                  </a:extLst>
                </p:cNvPr>
                <p:cNvSpPr/>
                <p:nvPr/>
              </p:nvSpPr>
              <p:spPr>
                <a:xfrm>
                  <a:off x="9661295" y="4905701"/>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sp>
          <p:nvSpPr>
            <p:cNvPr id="22" name="四角形: 角を丸くする 21">
              <a:extLst>
                <a:ext uri="{FF2B5EF4-FFF2-40B4-BE49-F238E27FC236}">
                  <a16:creationId xmlns:a16="http://schemas.microsoft.com/office/drawing/2014/main" id="{CEC91878-322C-7427-B8FB-8362DF6BAE2C}"/>
                </a:ext>
              </a:extLst>
            </p:cNvPr>
            <p:cNvSpPr/>
            <p:nvPr/>
          </p:nvSpPr>
          <p:spPr>
            <a:xfrm>
              <a:off x="6212680" y="3405493"/>
              <a:ext cx="2253319" cy="244241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AC6D0A60-697A-D59B-CF08-148B12E4F058}"/>
                </a:ext>
              </a:extLst>
            </p:cNvPr>
            <p:cNvSpPr/>
            <p:nvPr/>
          </p:nvSpPr>
          <p:spPr>
            <a:xfrm>
              <a:off x="5934825" y="2142313"/>
              <a:ext cx="5132594" cy="474456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四角形: 角を丸くする 47">
            <a:extLst>
              <a:ext uri="{FF2B5EF4-FFF2-40B4-BE49-F238E27FC236}">
                <a16:creationId xmlns:a16="http://schemas.microsoft.com/office/drawing/2014/main" id="{437657A3-B87C-C6C5-84BA-21E45506DBF9}"/>
              </a:ext>
            </a:extLst>
          </p:cNvPr>
          <p:cNvSpPr/>
          <p:nvPr/>
        </p:nvSpPr>
        <p:spPr>
          <a:xfrm>
            <a:off x="8295480" y="2927089"/>
            <a:ext cx="2253319" cy="244241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2768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8E8EE9AE-07C6-7E8E-9692-D5127C99CDD8}"/>
              </a:ext>
            </a:extLst>
          </p:cNvPr>
          <p:cNvSpPr>
            <a:spLocks noGrp="1"/>
          </p:cNvSpPr>
          <p:nvPr>
            <p:ph type="title"/>
          </p:nvPr>
        </p:nvSpPr>
        <p:spPr/>
        <p:txBody>
          <a:bodyPr>
            <a:normAutofit/>
          </a:bodyPr>
          <a:lstStyle/>
          <a:p>
            <a:r>
              <a:rPr kumimoji="1" lang="en-US" altLang="ja-JP" dirty="0"/>
              <a:t>Semantic</a:t>
            </a:r>
            <a:r>
              <a:rPr kumimoji="1" lang="ja-JP" altLang="en-US" dirty="0"/>
              <a:t> </a:t>
            </a:r>
            <a:r>
              <a:rPr kumimoji="1" lang="en-US" altLang="ja-JP" dirty="0"/>
              <a:t>Crossover</a:t>
            </a:r>
            <a:endParaRPr lang="ja-JP" altLang="en-US" dirty="0"/>
          </a:p>
        </p:txBody>
      </p:sp>
      <p:sp>
        <p:nvSpPr>
          <p:cNvPr id="9" name="スライド番号プレースホルダー 8">
            <a:extLst>
              <a:ext uri="{FF2B5EF4-FFF2-40B4-BE49-F238E27FC236}">
                <a16:creationId xmlns:a16="http://schemas.microsoft.com/office/drawing/2014/main" id="{C2D929B6-E09A-FB58-BC87-0BA616E567D9}"/>
              </a:ext>
            </a:extLst>
          </p:cNvPr>
          <p:cNvSpPr>
            <a:spLocks noGrp="1"/>
          </p:cNvSpPr>
          <p:nvPr>
            <p:ph type="sldNum" sz="quarter" idx="12"/>
          </p:nvPr>
        </p:nvSpPr>
        <p:spPr/>
        <p:txBody>
          <a:bodyPr/>
          <a:lstStyle/>
          <a:p>
            <a:fld id="{CC2848E8-8E13-417C-B42E-F34DF85B5805}" type="slidenum">
              <a:rPr kumimoji="1" lang="ja-JP" altLang="en-US" smtClean="0"/>
              <a:t>42</a:t>
            </a:fld>
            <a:endParaRPr kumimoji="1" lang="ja-JP" altLang="en-US"/>
          </a:p>
        </p:txBody>
      </p:sp>
      <p:sp>
        <p:nvSpPr>
          <p:cNvPr id="35" name="四角形: 角を丸くする 34">
            <a:extLst>
              <a:ext uri="{FF2B5EF4-FFF2-40B4-BE49-F238E27FC236}">
                <a16:creationId xmlns:a16="http://schemas.microsoft.com/office/drawing/2014/main" id="{A81D7BA2-DEC2-3E1A-0978-43400607B516}"/>
              </a:ext>
            </a:extLst>
          </p:cNvPr>
          <p:cNvSpPr/>
          <p:nvPr/>
        </p:nvSpPr>
        <p:spPr>
          <a:xfrm>
            <a:off x="5197200" y="957729"/>
            <a:ext cx="2253319" cy="244241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5A295F9E-FECC-FAD8-09E5-B82DF09D307E}"/>
              </a:ext>
            </a:extLst>
          </p:cNvPr>
          <p:cNvSpPr/>
          <p:nvPr/>
        </p:nvSpPr>
        <p:spPr>
          <a:xfrm>
            <a:off x="5231047" y="4368058"/>
            <a:ext cx="2253319" cy="2170497"/>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3936DE78-0C60-A5F7-B594-6C85DEA53E2E}"/>
              </a:ext>
            </a:extLst>
          </p:cNvPr>
          <p:cNvSpPr/>
          <p:nvPr/>
        </p:nvSpPr>
        <p:spPr>
          <a:xfrm>
            <a:off x="1366787" y="2820202"/>
            <a:ext cx="2156059" cy="228118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4CA4C369-AC3F-8A43-1EF8-A54108BAD821}"/>
              </a:ext>
            </a:extLst>
          </p:cNvPr>
          <p:cNvCxnSpPr>
            <a:cxnSpLocks/>
            <a:stCxn id="46" idx="3"/>
            <a:endCxn id="35" idx="1"/>
          </p:cNvCxnSpPr>
          <p:nvPr/>
        </p:nvCxnSpPr>
        <p:spPr>
          <a:xfrm flipV="1">
            <a:off x="3522846" y="2178935"/>
            <a:ext cx="1674354" cy="17818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5B7D6F03-14CE-0982-61E2-2B8F8DEE52E1}"/>
              </a:ext>
            </a:extLst>
          </p:cNvPr>
          <p:cNvCxnSpPr>
            <a:cxnSpLocks/>
            <a:stCxn id="46" idx="3"/>
            <a:endCxn id="95" idx="1"/>
          </p:cNvCxnSpPr>
          <p:nvPr/>
        </p:nvCxnSpPr>
        <p:spPr>
          <a:xfrm flipV="1">
            <a:off x="3522846" y="3906392"/>
            <a:ext cx="4238014" cy="544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E1B0D394-7C75-018E-724F-1A5E1BF0D6F2}"/>
              </a:ext>
            </a:extLst>
          </p:cNvPr>
          <p:cNvCxnSpPr>
            <a:cxnSpLocks/>
            <a:stCxn id="46" idx="3"/>
            <a:endCxn id="36" idx="1"/>
          </p:cNvCxnSpPr>
          <p:nvPr/>
        </p:nvCxnSpPr>
        <p:spPr>
          <a:xfrm>
            <a:off x="3522846" y="3960796"/>
            <a:ext cx="1708201" cy="14925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四角形: 角を丸くする 1">
            <a:extLst>
              <a:ext uri="{FF2B5EF4-FFF2-40B4-BE49-F238E27FC236}">
                <a16:creationId xmlns:a16="http://schemas.microsoft.com/office/drawing/2014/main" id="{B507C7DD-A13D-05CC-BA4A-15084856C0F1}"/>
              </a:ext>
            </a:extLst>
          </p:cNvPr>
          <p:cNvSpPr/>
          <p:nvPr/>
        </p:nvSpPr>
        <p:spPr>
          <a:xfrm>
            <a:off x="3849643" y="2817052"/>
            <a:ext cx="1289785" cy="47369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ysClr val="windowText" lastClr="000000"/>
                </a:solidFill>
              </a:rPr>
              <a:t>6.84</a:t>
            </a:r>
            <a:endParaRPr kumimoji="1" lang="ja-JP" altLang="en-US" sz="2800" dirty="0">
              <a:solidFill>
                <a:sysClr val="windowText" lastClr="000000"/>
              </a:solidFill>
            </a:endParaRPr>
          </a:p>
        </p:txBody>
      </p:sp>
      <p:sp>
        <p:nvSpPr>
          <p:cNvPr id="3" name="四角形: 角を丸くする 2">
            <a:extLst>
              <a:ext uri="{FF2B5EF4-FFF2-40B4-BE49-F238E27FC236}">
                <a16:creationId xmlns:a16="http://schemas.microsoft.com/office/drawing/2014/main" id="{94B7E3AE-2228-A89C-135F-3633937E3878}"/>
              </a:ext>
            </a:extLst>
          </p:cNvPr>
          <p:cNvSpPr/>
          <p:nvPr/>
        </p:nvSpPr>
        <p:spPr>
          <a:xfrm>
            <a:off x="5881445" y="3649717"/>
            <a:ext cx="1289785" cy="47369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ysClr val="windowText" lastClr="000000"/>
                </a:solidFill>
              </a:rPr>
              <a:t>2.13</a:t>
            </a:r>
            <a:endParaRPr kumimoji="1" lang="ja-JP" altLang="en-US" sz="2800" dirty="0">
              <a:solidFill>
                <a:sysClr val="windowText" lastClr="000000"/>
              </a:solidFill>
            </a:endParaRPr>
          </a:p>
        </p:txBody>
      </p:sp>
      <p:sp>
        <p:nvSpPr>
          <p:cNvPr id="4" name="四角形: 角を丸くする 3">
            <a:extLst>
              <a:ext uri="{FF2B5EF4-FFF2-40B4-BE49-F238E27FC236}">
                <a16:creationId xmlns:a16="http://schemas.microsoft.com/office/drawing/2014/main" id="{0EDE37D7-C9F4-84CC-917E-974B8A992595}"/>
              </a:ext>
            </a:extLst>
          </p:cNvPr>
          <p:cNvSpPr/>
          <p:nvPr/>
        </p:nvSpPr>
        <p:spPr>
          <a:xfrm>
            <a:off x="3799344" y="4561815"/>
            <a:ext cx="1289785" cy="47369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ysClr val="windowText" lastClr="000000"/>
                </a:solidFill>
              </a:rPr>
              <a:t>10.48</a:t>
            </a:r>
            <a:endParaRPr kumimoji="1" lang="ja-JP" altLang="en-US" sz="2800" dirty="0">
              <a:solidFill>
                <a:sysClr val="windowText" lastClr="000000"/>
              </a:solidFill>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ED5FB3F-04C0-15DF-7B12-F7035CF13779}"/>
                  </a:ext>
                </a:extLst>
              </p:cNvPr>
              <p:cNvSpPr txBox="1"/>
              <p:nvPr/>
            </p:nvSpPr>
            <p:spPr>
              <a:xfrm>
                <a:off x="-203564" y="979226"/>
                <a:ext cx="4759482" cy="1197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𝑑</m:t>
                          </m:r>
                        </m:e>
                        <m:sub>
                          <m:r>
                            <a:rPr kumimoji="1" lang="en-US" altLang="ja-JP" sz="2000" b="0" i="1" smtClean="0">
                              <a:latin typeface="Cambria Math" panose="02040503050406030204" pitchFamily="18" charset="0"/>
                            </a:rPr>
                            <m:t>𝐴𝐵𝑗</m:t>
                          </m:r>
                        </m:sub>
                      </m:sSub>
                      <m:r>
                        <a:rPr kumimoji="1" lang="en-US" altLang="ja-JP" sz="2000" b="0" i="1" smtClean="0">
                          <a:latin typeface="Cambria Math" panose="02040503050406030204" pitchFamily="18" charset="0"/>
                        </a:rPr>
                        <m:t>=</m:t>
                      </m:r>
                      <m:rad>
                        <m:radPr>
                          <m:degHide m:val="on"/>
                          <m:ctrlPr>
                            <a:rPr kumimoji="1" lang="en-US" altLang="ja-JP" sz="2000" b="0" i="1" smtClean="0">
                              <a:latin typeface="Cambria Math" panose="02040503050406030204" pitchFamily="18" charset="0"/>
                            </a:rPr>
                          </m:ctrlPr>
                        </m:radPr>
                        <m:deg/>
                        <m:e>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𝑛</m:t>
                              </m:r>
                            </m:sup>
                            <m:e>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r>
                                        <a:rPr lang="ja-JP" altLang="en-US" sz="2000" i="1" smtClean="0">
                                          <a:latin typeface="Cambria Math" panose="02040503050406030204" pitchFamily="18" charset="0"/>
                                        </a:rPr>
                                        <m:t>部分</m:t>
                                      </m:r>
                                      <m:sSubSup>
                                        <m:sSubSupPr>
                                          <m:ctrlPr>
                                            <a:rPr lang="en-US" altLang="ja-JP" sz="2000" i="1" smtClean="0">
                                              <a:latin typeface="Cambria Math" panose="02040503050406030204" pitchFamily="18" charset="0"/>
                                            </a:rPr>
                                          </m:ctrlPr>
                                        </m:sSubSupPr>
                                        <m:e>
                                          <m:r>
                                            <a:rPr lang="ja-JP" altLang="en-US" sz="2000" i="1">
                                              <a:latin typeface="Cambria Math" panose="02040503050406030204" pitchFamily="18" charset="0"/>
                                            </a:rPr>
                                            <m:t>木</m:t>
                                          </m:r>
                                        </m:e>
                                        <m:sub>
                                          <m:r>
                                            <a:rPr lang="en-US" altLang="ja-JP" sz="2000" b="0" i="1" smtClean="0">
                                              <a:latin typeface="Cambria Math" panose="02040503050406030204" pitchFamily="18" charset="0"/>
                                            </a:rPr>
                                            <m:t>𝑖</m:t>
                                          </m:r>
                                        </m:sub>
                                        <m:sup>
                                          <m:r>
                                            <m:rPr>
                                              <m:sty m:val="p"/>
                                            </m:rPr>
                                            <a:rPr lang="en-US" altLang="ja-JP" sz="2000" i="1">
                                              <a:latin typeface="Cambria Math" panose="02040503050406030204" pitchFamily="18" charset="0"/>
                                            </a:rPr>
                                            <m:t>A</m:t>
                                          </m:r>
                                        </m:sup>
                                      </m:sSubSup>
                                      <m:r>
                                        <a:rPr lang="en-US" altLang="ja-JP" sz="2000" b="0" i="1" smtClean="0">
                                          <a:latin typeface="Cambria Math" panose="02040503050406030204" pitchFamily="18" charset="0"/>
                                        </a:rPr>
                                        <m:t>−</m:t>
                                      </m:r>
                                      <m:r>
                                        <a:rPr lang="ja-JP" altLang="en-US" sz="2000" i="1">
                                          <a:latin typeface="Cambria Math" panose="02040503050406030204" pitchFamily="18" charset="0"/>
                                        </a:rPr>
                                        <m:t>部分</m:t>
                                      </m:r>
                                      <m:sSubSup>
                                        <m:sSubSupPr>
                                          <m:ctrlPr>
                                            <a:rPr lang="en-US" altLang="ja-JP" sz="2000" i="1" smtClean="0">
                                              <a:latin typeface="Cambria Math" panose="02040503050406030204" pitchFamily="18" charset="0"/>
                                            </a:rPr>
                                          </m:ctrlPr>
                                        </m:sSubSupPr>
                                        <m:e>
                                          <m:r>
                                            <a:rPr lang="ja-JP" altLang="en-US" sz="2000" i="1">
                                              <a:latin typeface="Cambria Math" panose="02040503050406030204" pitchFamily="18" charset="0"/>
                                            </a:rPr>
                                            <m:t>木</m:t>
                                          </m:r>
                                        </m:e>
                                        <m:sub>
                                          <m:r>
                                            <a:rPr lang="en-US" altLang="ja-JP" sz="2000" b="0" i="1" smtClean="0">
                                              <a:latin typeface="Cambria Math" panose="02040503050406030204" pitchFamily="18" charset="0"/>
                                            </a:rPr>
                                            <m:t>𝑖</m:t>
                                          </m:r>
                                        </m:sub>
                                        <m:sup>
                                          <m:r>
                                            <a:rPr lang="en-US" altLang="ja-JP" sz="2000" b="0" i="1" smtClean="0">
                                              <a:latin typeface="Cambria Math" panose="02040503050406030204" pitchFamily="18" charset="0"/>
                                            </a:rPr>
                                            <m:t>𝐵𝑗</m:t>
                                          </m:r>
                                        </m:sup>
                                      </m:sSubSup>
                                    </m:e>
                                  </m:d>
                                </m:e>
                                <m:sup>
                                  <m:r>
                                    <a:rPr lang="en-US" altLang="ja-JP" sz="2000" b="0" i="1" smtClean="0">
                                      <a:latin typeface="Cambria Math" panose="02040503050406030204" pitchFamily="18" charset="0"/>
                                    </a:rPr>
                                    <m:t>2</m:t>
                                  </m:r>
                                </m:sup>
                              </m:sSup>
                            </m:e>
                          </m:nary>
                        </m:e>
                      </m:rad>
                    </m:oMath>
                  </m:oMathPara>
                </a14:m>
                <a:endParaRPr kumimoji="1" lang="en-US" altLang="ja-JP" sz="2000" b="0" dirty="0"/>
              </a:p>
            </p:txBody>
          </p:sp>
        </mc:Choice>
        <mc:Fallback xmlns="">
          <p:sp>
            <p:nvSpPr>
              <p:cNvPr id="40" name="テキスト ボックス 39">
                <a:extLst>
                  <a:ext uri="{FF2B5EF4-FFF2-40B4-BE49-F238E27FC236}">
                    <a16:creationId xmlns:a16="http://schemas.microsoft.com/office/drawing/2014/main" id="{3ED5FB3F-04C0-15DF-7B12-F7035CF13779}"/>
                  </a:ext>
                </a:extLst>
              </p:cNvPr>
              <p:cNvSpPr txBox="1">
                <a:spLocks noRot="1" noChangeAspect="1" noMove="1" noResize="1" noEditPoints="1" noAdjustHandles="1" noChangeArrowheads="1" noChangeShapeType="1" noTextEdit="1"/>
              </p:cNvSpPr>
              <p:nvPr/>
            </p:nvSpPr>
            <p:spPr>
              <a:xfrm>
                <a:off x="-203564" y="979226"/>
                <a:ext cx="4759482" cy="1197379"/>
              </a:xfrm>
              <a:prstGeom prst="rect">
                <a:avLst/>
              </a:prstGeom>
              <a:blipFill>
                <a:blip r:embed="rId2"/>
                <a:stretch>
                  <a:fillRect/>
                </a:stretch>
              </a:blipFill>
            </p:spPr>
            <p:txBody>
              <a:bodyPr/>
              <a:lstStyle/>
              <a:p>
                <a:r>
                  <a:rPr lang="ja-JP" altLang="en-US">
                    <a:noFill/>
                  </a:rPr>
                  <a:t> </a:t>
                </a:r>
              </a:p>
            </p:txBody>
          </p:sp>
        </mc:Fallback>
      </mc:AlternateContent>
      <p:grpSp>
        <p:nvGrpSpPr>
          <p:cNvPr id="43" name="グループ化 42">
            <a:extLst>
              <a:ext uri="{FF2B5EF4-FFF2-40B4-BE49-F238E27FC236}">
                <a16:creationId xmlns:a16="http://schemas.microsoft.com/office/drawing/2014/main" id="{86D06CF1-6723-6235-F7AE-E864326DF25A}"/>
              </a:ext>
            </a:extLst>
          </p:cNvPr>
          <p:cNvGrpSpPr/>
          <p:nvPr/>
        </p:nvGrpSpPr>
        <p:grpSpPr>
          <a:xfrm>
            <a:off x="1483158" y="2943866"/>
            <a:ext cx="1990724" cy="1919296"/>
            <a:chOff x="1220142" y="3509218"/>
            <a:chExt cx="1990724" cy="1919296"/>
          </a:xfrm>
        </p:grpSpPr>
        <mc:AlternateContent xmlns:mc="http://schemas.openxmlformats.org/markup-compatibility/2006" xmlns:a14="http://schemas.microsoft.com/office/drawing/2010/main">
          <mc:Choice Requires="a14">
            <p:sp>
              <p:nvSpPr>
                <p:cNvPr id="5" name="四角形: 角を丸くする 4">
                  <a:extLst>
                    <a:ext uri="{FF2B5EF4-FFF2-40B4-BE49-F238E27FC236}">
                      <a16:creationId xmlns:a16="http://schemas.microsoft.com/office/drawing/2014/main" id="{4FC11916-4A45-F2CF-9FD0-FE1C1AF35043}"/>
                    </a:ext>
                  </a:extLst>
                </p:cNvPr>
                <p:cNvSpPr/>
                <p:nvPr/>
              </p:nvSpPr>
              <p:spPr>
                <a:xfrm>
                  <a:off x="1841655" y="3509218"/>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ja-JP" b="0" i="1" smtClean="0">
                            <a:solidFill>
                              <a:sysClr val="windowText" lastClr="000000"/>
                            </a:solidFill>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5" name="四角形: 角を丸くする 4">
                  <a:extLst>
                    <a:ext uri="{FF2B5EF4-FFF2-40B4-BE49-F238E27FC236}">
                      <a16:creationId xmlns:a16="http://schemas.microsoft.com/office/drawing/2014/main" id="{4FC11916-4A45-F2CF-9FD0-FE1C1AF35043}"/>
                    </a:ext>
                  </a:extLst>
                </p:cNvPr>
                <p:cNvSpPr>
                  <a:spLocks noRot="1" noChangeAspect="1" noMove="1" noResize="1" noEditPoints="1" noAdjustHandles="1" noChangeArrowheads="1" noChangeShapeType="1" noTextEdit="1"/>
                </p:cNvSpPr>
                <p:nvPr/>
              </p:nvSpPr>
              <p:spPr>
                <a:xfrm>
                  <a:off x="1841655" y="3509218"/>
                  <a:ext cx="693019" cy="693019"/>
                </a:xfrm>
                <a:prstGeom prst="roundRect">
                  <a:avLst/>
                </a:prstGeom>
                <a:blipFill>
                  <a:blip r:embed="rId3"/>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F46B5F7-FA47-34B9-7D1A-E6BC1CAA7AAE}"/>
                </a:ext>
              </a:extLst>
            </p:cNvPr>
            <p:cNvCxnSpPr>
              <a:cxnSpLocks/>
            </p:cNvCxnSpPr>
            <p:nvPr/>
          </p:nvCxnSpPr>
          <p:spPr>
            <a:xfrm flipH="1">
              <a:off x="1532961" y="42022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2A3EB08-989F-9365-425D-BC0C505850DC}"/>
                </a:ext>
              </a:extLst>
            </p:cNvPr>
            <p:cNvCxnSpPr>
              <a:cxnSpLocks/>
            </p:cNvCxnSpPr>
            <p:nvPr/>
          </p:nvCxnSpPr>
          <p:spPr>
            <a:xfrm>
              <a:off x="2188165" y="4202237"/>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87C60301-42F0-BC1F-9ACC-0BECD4971F49}"/>
                </a:ext>
              </a:extLst>
            </p:cNvPr>
            <p:cNvSpPr/>
            <p:nvPr/>
          </p:nvSpPr>
          <p:spPr>
            <a:xfrm>
              <a:off x="1220142" y="4735495"/>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x</a:t>
              </a:r>
              <a:endParaRPr kumimoji="1" lang="ja-JP" altLang="en-US" dirty="0"/>
            </a:p>
          </p:txBody>
        </p:sp>
        <p:sp>
          <p:nvSpPr>
            <p:cNvPr id="42" name="楕円 41">
              <a:extLst>
                <a:ext uri="{FF2B5EF4-FFF2-40B4-BE49-F238E27FC236}">
                  <a16:creationId xmlns:a16="http://schemas.microsoft.com/office/drawing/2014/main" id="{63238208-7671-665F-EB99-D9AA8B30AB81}"/>
                </a:ext>
              </a:extLst>
            </p:cNvPr>
            <p:cNvSpPr/>
            <p:nvPr/>
          </p:nvSpPr>
          <p:spPr>
            <a:xfrm>
              <a:off x="2517847" y="4735495"/>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1</a:t>
              </a:r>
              <a:endParaRPr kumimoji="1" lang="ja-JP" altLang="en-US" dirty="0"/>
            </a:p>
          </p:txBody>
        </p:sp>
      </p:grpSp>
      <p:grpSp>
        <p:nvGrpSpPr>
          <p:cNvPr id="54" name="グループ化 53">
            <a:extLst>
              <a:ext uri="{FF2B5EF4-FFF2-40B4-BE49-F238E27FC236}">
                <a16:creationId xmlns:a16="http://schemas.microsoft.com/office/drawing/2014/main" id="{5696FD83-728F-477E-C0AC-F46E83B91976}"/>
              </a:ext>
            </a:extLst>
          </p:cNvPr>
          <p:cNvGrpSpPr/>
          <p:nvPr/>
        </p:nvGrpSpPr>
        <p:grpSpPr>
          <a:xfrm>
            <a:off x="5360543" y="1174565"/>
            <a:ext cx="1990724" cy="1919296"/>
            <a:chOff x="6622916" y="3089952"/>
            <a:chExt cx="1990724" cy="1919296"/>
          </a:xfrm>
        </p:grpSpPr>
        <mc:AlternateContent xmlns:mc="http://schemas.openxmlformats.org/markup-compatibility/2006" xmlns:a14="http://schemas.microsoft.com/office/drawing/2010/main">
          <mc:Choice Requires="a14">
            <p:sp>
              <p:nvSpPr>
                <p:cNvPr id="44" name="四角形: 角を丸くする 43">
                  <a:extLst>
                    <a:ext uri="{FF2B5EF4-FFF2-40B4-BE49-F238E27FC236}">
                      <a16:creationId xmlns:a16="http://schemas.microsoft.com/office/drawing/2014/main" id="{BB714128-F65B-93B8-368D-14323430C1A1}"/>
                    </a:ext>
                  </a:extLst>
                </p:cNvPr>
                <p:cNvSpPr/>
                <p:nvPr/>
              </p:nvSpPr>
              <p:spPr>
                <a:xfrm>
                  <a:off x="7244429" y="3089952"/>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44" name="四角形: 角を丸くする 43">
                  <a:extLst>
                    <a:ext uri="{FF2B5EF4-FFF2-40B4-BE49-F238E27FC236}">
                      <a16:creationId xmlns:a16="http://schemas.microsoft.com/office/drawing/2014/main" id="{BB714128-F65B-93B8-368D-14323430C1A1}"/>
                    </a:ext>
                  </a:extLst>
                </p:cNvPr>
                <p:cNvSpPr>
                  <a:spLocks noRot="1" noChangeAspect="1" noMove="1" noResize="1" noEditPoints="1" noAdjustHandles="1" noChangeArrowheads="1" noChangeShapeType="1" noTextEdit="1"/>
                </p:cNvSpPr>
                <p:nvPr/>
              </p:nvSpPr>
              <p:spPr>
                <a:xfrm>
                  <a:off x="7244429" y="3089952"/>
                  <a:ext cx="693019" cy="693019"/>
                </a:xfrm>
                <a:prstGeom prst="roundRect">
                  <a:avLst/>
                </a:prstGeom>
                <a:blipFill>
                  <a:blip r:embed="rId4"/>
                  <a:stretch>
                    <a:fillRect/>
                  </a:stretch>
                </a:blipFill>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4E50E3CE-EC4C-993E-6112-027797EC91C6}"/>
                </a:ext>
              </a:extLst>
            </p:cNvPr>
            <p:cNvCxnSpPr>
              <a:cxnSpLocks/>
            </p:cNvCxnSpPr>
            <p:nvPr/>
          </p:nvCxnSpPr>
          <p:spPr>
            <a:xfrm flipH="1">
              <a:off x="6935735" y="3782971"/>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0D43D15D-BB55-2FC1-17C9-E0EC0CFEA02C}"/>
                </a:ext>
              </a:extLst>
            </p:cNvPr>
            <p:cNvCxnSpPr>
              <a:cxnSpLocks/>
            </p:cNvCxnSpPr>
            <p:nvPr/>
          </p:nvCxnSpPr>
          <p:spPr>
            <a:xfrm>
              <a:off x="7590939" y="3782971"/>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3B706C59-986E-7C04-C29A-58D287E518E3}"/>
                </a:ext>
              </a:extLst>
            </p:cNvPr>
            <p:cNvSpPr/>
            <p:nvPr/>
          </p:nvSpPr>
          <p:spPr>
            <a:xfrm>
              <a:off x="6622916" y="4316229"/>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sp>
          <p:nvSpPr>
            <p:cNvPr id="53" name="楕円 52">
              <a:extLst>
                <a:ext uri="{FF2B5EF4-FFF2-40B4-BE49-F238E27FC236}">
                  <a16:creationId xmlns:a16="http://schemas.microsoft.com/office/drawing/2014/main" id="{1400E6AA-1F6E-A63C-AE48-8AC6F0ABBF5C}"/>
                </a:ext>
              </a:extLst>
            </p:cNvPr>
            <p:cNvSpPr/>
            <p:nvPr/>
          </p:nvSpPr>
          <p:spPr>
            <a:xfrm>
              <a:off x="7920621" y="4316229"/>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nvGrpSpPr>
          <p:cNvPr id="68" name="グループ化 67">
            <a:extLst>
              <a:ext uri="{FF2B5EF4-FFF2-40B4-BE49-F238E27FC236}">
                <a16:creationId xmlns:a16="http://schemas.microsoft.com/office/drawing/2014/main" id="{D5CCD904-B1F5-18C6-1AF2-755159200117}"/>
              </a:ext>
            </a:extLst>
          </p:cNvPr>
          <p:cNvGrpSpPr/>
          <p:nvPr/>
        </p:nvGrpSpPr>
        <p:grpSpPr>
          <a:xfrm>
            <a:off x="5395435" y="4587395"/>
            <a:ext cx="1990724" cy="1919296"/>
            <a:chOff x="8772558" y="4341237"/>
            <a:chExt cx="1990724" cy="1919296"/>
          </a:xfrm>
        </p:grpSpPr>
        <mc:AlternateContent xmlns:mc="http://schemas.openxmlformats.org/markup-compatibility/2006" xmlns:a14="http://schemas.microsoft.com/office/drawing/2010/main">
          <mc:Choice Requires="a14">
            <p:sp>
              <p:nvSpPr>
                <p:cNvPr id="63" name="四角形: 角を丸くする 62">
                  <a:extLst>
                    <a:ext uri="{FF2B5EF4-FFF2-40B4-BE49-F238E27FC236}">
                      <a16:creationId xmlns:a16="http://schemas.microsoft.com/office/drawing/2014/main" id="{77F893C6-67D3-D495-721D-F8A7D16B34E0}"/>
                    </a:ext>
                  </a:extLst>
                </p:cNvPr>
                <p:cNvSpPr/>
                <p:nvPr/>
              </p:nvSpPr>
              <p:spPr>
                <a:xfrm>
                  <a:off x="9394071" y="4341237"/>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63" name="四角形: 角を丸くする 62">
                  <a:extLst>
                    <a:ext uri="{FF2B5EF4-FFF2-40B4-BE49-F238E27FC236}">
                      <a16:creationId xmlns:a16="http://schemas.microsoft.com/office/drawing/2014/main" id="{77F893C6-67D3-D495-721D-F8A7D16B34E0}"/>
                    </a:ext>
                  </a:extLst>
                </p:cNvPr>
                <p:cNvSpPr>
                  <a:spLocks noRot="1" noChangeAspect="1" noMove="1" noResize="1" noEditPoints="1" noAdjustHandles="1" noChangeArrowheads="1" noChangeShapeType="1" noTextEdit="1"/>
                </p:cNvSpPr>
                <p:nvPr/>
              </p:nvSpPr>
              <p:spPr>
                <a:xfrm>
                  <a:off x="9394071" y="4341237"/>
                  <a:ext cx="693019" cy="693019"/>
                </a:xfrm>
                <a:prstGeom prst="roundRect">
                  <a:avLst/>
                </a:prstGeom>
                <a:blipFill>
                  <a:blip r:embed="rId5"/>
                  <a:stretch>
                    <a:fillRect/>
                  </a:stretch>
                </a:blipFill>
              </p:spPr>
              <p:txBody>
                <a:bodyPr/>
                <a:lstStyle/>
                <a:p>
                  <a:r>
                    <a:rPr lang="ja-JP" altLang="en-US">
                      <a:noFill/>
                    </a:rPr>
                    <a:t> </a:t>
                  </a:r>
                </a:p>
              </p:txBody>
            </p:sp>
          </mc:Fallback>
        </mc:AlternateContent>
        <p:cxnSp>
          <p:nvCxnSpPr>
            <p:cNvPr id="64" name="直線矢印コネクタ 63">
              <a:extLst>
                <a:ext uri="{FF2B5EF4-FFF2-40B4-BE49-F238E27FC236}">
                  <a16:creationId xmlns:a16="http://schemas.microsoft.com/office/drawing/2014/main" id="{5D127D9E-D89F-8996-6636-5AA6C98CCE89}"/>
                </a:ext>
              </a:extLst>
            </p:cNvPr>
            <p:cNvCxnSpPr>
              <a:cxnSpLocks/>
            </p:cNvCxnSpPr>
            <p:nvPr/>
          </p:nvCxnSpPr>
          <p:spPr>
            <a:xfrm flipH="1">
              <a:off x="9085377" y="5034256"/>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287084E3-51B1-CD0E-DE2B-A6F336E69C29}"/>
                </a:ext>
              </a:extLst>
            </p:cNvPr>
            <p:cNvCxnSpPr>
              <a:cxnSpLocks/>
            </p:cNvCxnSpPr>
            <p:nvPr/>
          </p:nvCxnSpPr>
          <p:spPr>
            <a:xfrm>
              <a:off x="9740581" y="5034256"/>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楕円 65">
              <a:extLst>
                <a:ext uri="{FF2B5EF4-FFF2-40B4-BE49-F238E27FC236}">
                  <a16:creationId xmlns:a16="http://schemas.microsoft.com/office/drawing/2014/main" id="{3B679EA8-15B7-6731-8DB3-569F76B3ED44}"/>
                </a:ext>
              </a:extLst>
            </p:cNvPr>
            <p:cNvSpPr/>
            <p:nvPr/>
          </p:nvSpPr>
          <p:spPr>
            <a:xfrm>
              <a:off x="8772558" y="554826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1</a:t>
              </a:r>
              <a:endParaRPr kumimoji="1" lang="ja-JP" altLang="en-US" dirty="0"/>
            </a:p>
          </p:txBody>
        </p:sp>
        <p:sp>
          <p:nvSpPr>
            <p:cNvPr id="67" name="楕円 66">
              <a:extLst>
                <a:ext uri="{FF2B5EF4-FFF2-40B4-BE49-F238E27FC236}">
                  <a16:creationId xmlns:a16="http://schemas.microsoft.com/office/drawing/2014/main" id="{FF166372-91F0-1FD9-F9E6-66A1668802F3}"/>
                </a:ext>
              </a:extLst>
            </p:cNvPr>
            <p:cNvSpPr/>
            <p:nvPr/>
          </p:nvSpPr>
          <p:spPr>
            <a:xfrm>
              <a:off x="10070263" y="5567514"/>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nvGrpSpPr>
          <p:cNvPr id="93" name="グループ化 92">
            <a:extLst>
              <a:ext uri="{FF2B5EF4-FFF2-40B4-BE49-F238E27FC236}">
                <a16:creationId xmlns:a16="http://schemas.microsoft.com/office/drawing/2014/main" id="{9445F5AE-C0C7-C137-A262-1C3039F41A92}"/>
              </a:ext>
            </a:extLst>
          </p:cNvPr>
          <p:cNvGrpSpPr/>
          <p:nvPr/>
        </p:nvGrpSpPr>
        <p:grpSpPr>
          <a:xfrm>
            <a:off x="7972251" y="2299847"/>
            <a:ext cx="4001605" cy="3129227"/>
            <a:chOff x="6352709" y="2469493"/>
            <a:chExt cx="4001605" cy="3129227"/>
          </a:xfrm>
        </p:grpSpPr>
        <p:grpSp>
          <p:nvGrpSpPr>
            <p:cNvPr id="96" name="グループ化 95">
              <a:extLst>
                <a:ext uri="{FF2B5EF4-FFF2-40B4-BE49-F238E27FC236}">
                  <a16:creationId xmlns:a16="http://schemas.microsoft.com/office/drawing/2014/main" id="{949D4522-4E7F-510A-D45B-BDCC041A7CD1}"/>
                </a:ext>
              </a:extLst>
            </p:cNvPr>
            <p:cNvGrpSpPr/>
            <p:nvPr/>
          </p:nvGrpSpPr>
          <p:grpSpPr>
            <a:xfrm>
              <a:off x="6352709" y="2469493"/>
              <a:ext cx="2552162" cy="3129227"/>
              <a:chOff x="1753438" y="2468055"/>
              <a:chExt cx="2552162" cy="3129227"/>
            </a:xfrm>
          </p:grpSpPr>
          <p:grpSp>
            <p:nvGrpSpPr>
              <p:cNvPr id="103" name="グループ化 102">
                <a:extLst>
                  <a:ext uri="{FF2B5EF4-FFF2-40B4-BE49-F238E27FC236}">
                    <a16:creationId xmlns:a16="http://schemas.microsoft.com/office/drawing/2014/main" id="{E8926B25-0626-5763-E876-3FFB9693FDDC}"/>
                  </a:ext>
                </a:extLst>
              </p:cNvPr>
              <p:cNvGrpSpPr/>
              <p:nvPr/>
            </p:nvGrpSpPr>
            <p:grpSpPr>
              <a:xfrm>
                <a:off x="3000749" y="2468055"/>
                <a:ext cx="1304851" cy="1233296"/>
                <a:chOff x="3000749" y="2468055"/>
                <a:chExt cx="1304851" cy="1233296"/>
              </a:xfrm>
            </p:grpSpPr>
            <mc:AlternateContent xmlns:mc="http://schemas.openxmlformats.org/markup-compatibility/2006" xmlns:a14="http://schemas.microsoft.com/office/drawing/2010/main">
              <mc:Choice Requires="a14">
                <p:sp>
                  <p:nvSpPr>
                    <p:cNvPr id="110" name="四角形: 角を丸くする 109">
                      <a:extLst>
                        <a:ext uri="{FF2B5EF4-FFF2-40B4-BE49-F238E27FC236}">
                          <a16:creationId xmlns:a16="http://schemas.microsoft.com/office/drawing/2014/main" id="{E5FF585B-EBA3-902D-9FC6-625E9B1F7F70}"/>
                        </a:ext>
                      </a:extLst>
                    </p:cNvPr>
                    <p:cNvSpPr/>
                    <p:nvPr/>
                  </p:nvSpPr>
                  <p:spPr>
                    <a:xfrm>
                      <a:off x="3302240" y="2468055"/>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10" name="四角形: 角を丸くする 109">
                      <a:extLst>
                        <a:ext uri="{FF2B5EF4-FFF2-40B4-BE49-F238E27FC236}">
                          <a16:creationId xmlns:a16="http://schemas.microsoft.com/office/drawing/2014/main" id="{E5FF585B-EBA3-902D-9FC6-625E9B1F7F70}"/>
                        </a:ext>
                      </a:extLst>
                    </p:cNvPr>
                    <p:cNvSpPr>
                      <a:spLocks noRot="1" noChangeAspect="1" noMove="1" noResize="1" noEditPoints="1" noAdjustHandles="1" noChangeArrowheads="1" noChangeShapeType="1" noTextEdit="1"/>
                    </p:cNvSpPr>
                    <p:nvPr/>
                  </p:nvSpPr>
                  <p:spPr>
                    <a:xfrm>
                      <a:off x="3302240" y="2468055"/>
                      <a:ext cx="693019" cy="693019"/>
                    </a:xfrm>
                    <a:prstGeom prst="roundRect">
                      <a:avLst/>
                    </a:prstGeom>
                    <a:blipFill>
                      <a:blip r:embed="rId6"/>
                      <a:stretch>
                        <a:fillRect/>
                      </a:stretch>
                    </a:blipFill>
                  </p:spPr>
                  <p:txBody>
                    <a:bodyPr/>
                    <a:lstStyle/>
                    <a:p>
                      <a:r>
                        <a:rPr lang="ja-JP" altLang="en-US">
                          <a:noFill/>
                        </a:rPr>
                        <a:t> </a:t>
                      </a:r>
                    </a:p>
                  </p:txBody>
                </p:sp>
              </mc:Fallback>
            </mc:AlternateContent>
            <p:cxnSp>
              <p:nvCxnSpPr>
                <p:cNvPr id="111" name="直線矢印コネクタ 110">
                  <a:extLst>
                    <a:ext uri="{FF2B5EF4-FFF2-40B4-BE49-F238E27FC236}">
                      <a16:creationId xmlns:a16="http://schemas.microsoft.com/office/drawing/2014/main" id="{8F7290DF-2027-E345-8763-69F4404A2F60}"/>
                    </a:ext>
                  </a:extLst>
                </p:cNvPr>
                <p:cNvCxnSpPr>
                  <a:cxnSpLocks/>
                </p:cNvCxnSpPr>
                <p:nvPr/>
              </p:nvCxnSpPr>
              <p:spPr>
                <a:xfrm flipH="1">
                  <a:off x="3000749" y="3154729"/>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6850FA60-C411-7B79-85EC-3655C657C6C2}"/>
                    </a:ext>
                  </a:extLst>
                </p:cNvPr>
                <p:cNvCxnSpPr>
                  <a:cxnSpLocks/>
                </p:cNvCxnSpPr>
                <p:nvPr/>
              </p:nvCxnSpPr>
              <p:spPr>
                <a:xfrm>
                  <a:off x="3657600" y="3162336"/>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4" name="グループ化 103">
                <a:extLst>
                  <a:ext uri="{FF2B5EF4-FFF2-40B4-BE49-F238E27FC236}">
                    <a16:creationId xmlns:a16="http://schemas.microsoft.com/office/drawing/2014/main" id="{8E0488F1-EA1E-6280-16AE-C620F8BC6073}"/>
                  </a:ext>
                </a:extLst>
              </p:cNvPr>
              <p:cNvGrpSpPr/>
              <p:nvPr/>
            </p:nvGrpSpPr>
            <p:grpSpPr>
              <a:xfrm>
                <a:off x="2066257" y="3677986"/>
                <a:ext cx="1303204" cy="1232034"/>
                <a:chOff x="2701526" y="2448831"/>
                <a:chExt cx="1303204" cy="1232034"/>
              </a:xfrm>
            </p:grpSpPr>
            <mc:AlternateContent xmlns:mc="http://schemas.openxmlformats.org/markup-compatibility/2006" xmlns:a14="http://schemas.microsoft.com/office/drawing/2010/main">
              <mc:Choice Requires="a14">
                <p:sp>
                  <p:nvSpPr>
                    <p:cNvPr id="107" name="四角形: 角を丸くする 106">
                      <a:extLst>
                        <a:ext uri="{FF2B5EF4-FFF2-40B4-BE49-F238E27FC236}">
                          <a16:creationId xmlns:a16="http://schemas.microsoft.com/office/drawing/2014/main" id="{476A30A4-FC94-FCAB-4040-8AEC95D5679A}"/>
                        </a:ext>
                      </a:extLst>
                    </p:cNvPr>
                    <p:cNvSpPr/>
                    <p:nvPr/>
                  </p:nvSpPr>
                  <p:spPr>
                    <a:xfrm>
                      <a:off x="3010220" y="2448831"/>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07" name="四角形: 角を丸くする 106">
                      <a:extLst>
                        <a:ext uri="{FF2B5EF4-FFF2-40B4-BE49-F238E27FC236}">
                          <a16:creationId xmlns:a16="http://schemas.microsoft.com/office/drawing/2014/main" id="{476A30A4-FC94-FCAB-4040-8AEC95D5679A}"/>
                        </a:ext>
                      </a:extLst>
                    </p:cNvPr>
                    <p:cNvSpPr>
                      <a:spLocks noRot="1" noChangeAspect="1" noMove="1" noResize="1" noEditPoints="1" noAdjustHandles="1" noChangeArrowheads="1" noChangeShapeType="1" noTextEdit="1"/>
                    </p:cNvSpPr>
                    <p:nvPr/>
                  </p:nvSpPr>
                  <p:spPr>
                    <a:xfrm>
                      <a:off x="3010220" y="2448831"/>
                      <a:ext cx="693019" cy="693019"/>
                    </a:xfrm>
                    <a:prstGeom prst="roundRect">
                      <a:avLst/>
                    </a:prstGeom>
                    <a:blipFill>
                      <a:blip r:embed="rId7"/>
                      <a:stretch>
                        <a:fillRect/>
                      </a:stretch>
                    </a:blipFill>
                  </p:spPr>
                  <p:txBody>
                    <a:bodyPr/>
                    <a:lstStyle/>
                    <a:p>
                      <a:r>
                        <a:rPr lang="ja-JP" altLang="en-US">
                          <a:noFill/>
                        </a:rPr>
                        <a:t> </a:t>
                      </a:r>
                    </a:p>
                  </p:txBody>
                </p:sp>
              </mc:Fallback>
            </mc:AlternateContent>
            <p:cxnSp>
              <p:nvCxnSpPr>
                <p:cNvPr id="108" name="直線矢印コネクタ 107">
                  <a:extLst>
                    <a:ext uri="{FF2B5EF4-FFF2-40B4-BE49-F238E27FC236}">
                      <a16:creationId xmlns:a16="http://schemas.microsoft.com/office/drawing/2014/main" id="{777A580C-8A47-BBBD-127C-F9B5F1817662}"/>
                    </a:ext>
                  </a:extLst>
                </p:cNvPr>
                <p:cNvCxnSpPr>
                  <a:cxnSpLocks/>
                </p:cNvCxnSpPr>
                <p:nvPr/>
              </p:nvCxnSpPr>
              <p:spPr>
                <a:xfrm flipH="1">
                  <a:off x="2701526" y="3141850"/>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1110E361-BE00-AF35-5B55-7ECC998B91D4}"/>
                    </a:ext>
                  </a:extLst>
                </p:cNvPr>
                <p:cNvCxnSpPr>
                  <a:cxnSpLocks/>
                </p:cNvCxnSpPr>
                <p:nvPr/>
              </p:nvCxnSpPr>
              <p:spPr>
                <a:xfrm>
                  <a:off x="3356730" y="3141850"/>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楕円 104">
                <a:extLst>
                  <a:ext uri="{FF2B5EF4-FFF2-40B4-BE49-F238E27FC236}">
                    <a16:creationId xmlns:a16="http://schemas.microsoft.com/office/drawing/2014/main" id="{C7F35080-CAB7-CE64-A857-9FCD4206315F}"/>
                  </a:ext>
                </a:extLst>
              </p:cNvPr>
              <p:cNvSpPr/>
              <p:nvPr/>
            </p:nvSpPr>
            <p:spPr>
              <a:xfrm>
                <a:off x="1753438" y="490426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sp>
            <p:nvSpPr>
              <p:cNvPr id="106" name="楕円 105">
                <a:extLst>
                  <a:ext uri="{FF2B5EF4-FFF2-40B4-BE49-F238E27FC236}">
                    <a16:creationId xmlns:a16="http://schemas.microsoft.com/office/drawing/2014/main" id="{2BE2CD0C-0AD3-4522-378B-6B46E0C8EC9C}"/>
                  </a:ext>
                </a:extLst>
              </p:cNvPr>
              <p:cNvSpPr/>
              <p:nvPr/>
            </p:nvSpPr>
            <p:spPr>
              <a:xfrm>
                <a:off x="3051143" y="4904263"/>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nvGrpSpPr>
            <p:cNvPr id="97" name="グループ化 96">
              <a:extLst>
                <a:ext uri="{FF2B5EF4-FFF2-40B4-BE49-F238E27FC236}">
                  <a16:creationId xmlns:a16="http://schemas.microsoft.com/office/drawing/2014/main" id="{E8F23239-46B1-8217-EC2A-3A0F3CEAC1D6}"/>
                </a:ext>
              </a:extLst>
            </p:cNvPr>
            <p:cNvGrpSpPr/>
            <p:nvPr/>
          </p:nvGrpSpPr>
          <p:grpSpPr>
            <a:xfrm>
              <a:off x="8363590" y="3657362"/>
              <a:ext cx="1990724" cy="1941358"/>
              <a:chOff x="8363590" y="3657362"/>
              <a:chExt cx="1990724" cy="1941358"/>
            </a:xfrm>
          </p:grpSpPr>
          <mc:AlternateContent xmlns:mc="http://schemas.openxmlformats.org/markup-compatibility/2006" xmlns:a14="http://schemas.microsoft.com/office/drawing/2010/main">
            <mc:Choice Requires="a14">
              <p:sp>
                <p:nvSpPr>
                  <p:cNvPr id="98" name="四角形: 角を丸くする 97">
                    <a:extLst>
                      <a:ext uri="{FF2B5EF4-FFF2-40B4-BE49-F238E27FC236}">
                        <a16:creationId xmlns:a16="http://schemas.microsoft.com/office/drawing/2014/main" id="{634914E8-30C0-3E04-EDBC-E2B2BAE83F9E}"/>
                      </a:ext>
                    </a:extLst>
                  </p:cNvPr>
                  <p:cNvSpPr/>
                  <p:nvPr/>
                </p:nvSpPr>
                <p:spPr>
                  <a:xfrm>
                    <a:off x="8874318" y="3657362"/>
                    <a:ext cx="693019" cy="6930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98" name="四角形: 角を丸くする 97">
                    <a:extLst>
                      <a:ext uri="{FF2B5EF4-FFF2-40B4-BE49-F238E27FC236}">
                        <a16:creationId xmlns:a16="http://schemas.microsoft.com/office/drawing/2014/main" id="{634914E8-30C0-3E04-EDBC-E2B2BAE83F9E}"/>
                      </a:ext>
                    </a:extLst>
                  </p:cNvPr>
                  <p:cNvSpPr>
                    <a:spLocks noRot="1" noChangeAspect="1" noMove="1" noResize="1" noEditPoints="1" noAdjustHandles="1" noChangeArrowheads="1" noChangeShapeType="1" noTextEdit="1"/>
                  </p:cNvSpPr>
                  <p:nvPr/>
                </p:nvSpPr>
                <p:spPr>
                  <a:xfrm>
                    <a:off x="8874318" y="3657362"/>
                    <a:ext cx="693019" cy="693019"/>
                  </a:xfrm>
                  <a:prstGeom prst="roundRect">
                    <a:avLst/>
                  </a:prstGeom>
                  <a:blipFill>
                    <a:blip r:embed="rId8"/>
                    <a:stretch>
                      <a:fillRect/>
                    </a:stretch>
                  </a:blipFill>
                </p:spPr>
                <p:txBody>
                  <a:bodyPr/>
                  <a:lstStyle/>
                  <a:p>
                    <a:r>
                      <a:rPr lang="ja-JP" altLang="en-US">
                        <a:noFill/>
                      </a:rPr>
                      <a:t> </a:t>
                    </a:r>
                  </a:p>
                </p:txBody>
              </p:sp>
            </mc:Fallback>
          </mc:AlternateContent>
          <p:cxnSp>
            <p:nvCxnSpPr>
              <p:cNvPr id="99" name="直線矢印コネクタ 98">
                <a:extLst>
                  <a:ext uri="{FF2B5EF4-FFF2-40B4-BE49-F238E27FC236}">
                    <a16:creationId xmlns:a16="http://schemas.microsoft.com/office/drawing/2014/main" id="{3299064D-26CA-C335-C61E-71996DA71AB1}"/>
                  </a:ext>
                </a:extLst>
              </p:cNvPr>
              <p:cNvCxnSpPr>
                <a:cxnSpLocks/>
              </p:cNvCxnSpPr>
              <p:nvPr/>
            </p:nvCxnSpPr>
            <p:spPr>
              <a:xfrm flipH="1">
                <a:off x="8676409" y="4372443"/>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C080A6CF-FC3D-6001-7EE3-1CF454419E92}"/>
                  </a:ext>
                </a:extLst>
              </p:cNvPr>
              <p:cNvCxnSpPr>
                <a:cxnSpLocks/>
              </p:cNvCxnSpPr>
              <p:nvPr/>
            </p:nvCxnSpPr>
            <p:spPr>
              <a:xfrm>
                <a:off x="9331613" y="4372443"/>
                <a:ext cx="648000" cy="53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楕円 100">
                <a:extLst>
                  <a:ext uri="{FF2B5EF4-FFF2-40B4-BE49-F238E27FC236}">
                    <a16:creationId xmlns:a16="http://schemas.microsoft.com/office/drawing/2014/main" id="{FDF650D2-29AF-4289-3E71-BA272BF0C32B}"/>
                  </a:ext>
                </a:extLst>
              </p:cNvPr>
              <p:cNvSpPr/>
              <p:nvPr/>
            </p:nvSpPr>
            <p:spPr>
              <a:xfrm>
                <a:off x="8363590" y="4886450"/>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1</a:t>
                </a:r>
                <a:endParaRPr kumimoji="1" lang="ja-JP" altLang="en-US" dirty="0"/>
              </a:p>
            </p:txBody>
          </p:sp>
          <p:sp>
            <p:nvSpPr>
              <p:cNvPr id="102" name="楕円 101">
                <a:extLst>
                  <a:ext uri="{FF2B5EF4-FFF2-40B4-BE49-F238E27FC236}">
                    <a16:creationId xmlns:a16="http://schemas.microsoft.com/office/drawing/2014/main" id="{7DC8FFED-96E1-6BFB-50B7-7FAB68FDEB8D}"/>
                  </a:ext>
                </a:extLst>
              </p:cNvPr>
              <p:cNvSpPr/>
              <p:nvPr/>
            </p:nvSpPr>
            <p:spPr>
              <a:xfrm>
                <a:off x="9661295" y="4905701"/>
                <a:ext cx="693019" cy="6930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x</a:t>
                </a:r>
                <a:endParaRPr kumimoji="1" lang="ja-JP" altLang="en-US" dirty="0"/>
              </a:p>
            </p:txBody>
          </p:sp>
        </p:grpSp>
      </p:grpSp>
      <p:sp>
        <p:nvSpPr>
          <p:cNvPr id="95" name="四角形: 角を丸くする 94">
            <a:extLst>
              <a:ext uri="{FF2B5EF4-FFF2-40B4-BE49-F238E27FC236}">
                <a16:creationId xmlns:a16="http://schemas.microsoft.com/office/drawing/2014/main" id="{F7E6581B-5431-F14C-AECC-8AFE81E345C3}"/>
              </a:ext>
            </a:extLst>
          </p:cNvPr>
          <p:cNvSpPr/>
          <p:nvPr/>
        </p:nvSpPr>
        <p:spPr>
          <a:xfrm>
            <a:off x="7760860" y="2063326"/>
            <a:ext cx="4404990" cy="36861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39EB8EE-3579-F1B8-7289-13C2BBE717C0}"/>
                  </a:ext>
                </a:extLst>
              </p:cNvPr>
              <p:cNvSpPr txBox="1"/>
              <p:nvPr/>
            </p:nvSpPr>
            <p:spPr>
              <a:xfrm>
                <a:off x="1464111" y="2113711"/>
                <a:ext cx="3255149" cy="400110"/>
              </a:xfrm>
              <a:prstGeom prst="rect">
                <a:avLst/>
              </a:prstGeom>
              <a:noFill/>
            </p:spPr>
            <p:txBody>
              <a:bodyPr wrap="square">
                <a:spAutoFit/>
              </a:bodyPr>
              <a:lstStyle/>
              <a:p>
                <a14:m>
                  <m:oMath xmlns:m="http://schemas.openxmlformats.org/officeDocument/2006/math">
                    <m:r>
                      <a:rPr lang="en-US" altLang="ja-JP" sz="2000" i="1">
                        <a:latin typeface="Cambria Math" panose="02040503050406030204" pitchFamily="18" charset="0"/>
                      </a:rPr>
                      <m:t>𝑗</m:t>
                    </m:r>
                  </m:oMath>
                </a14:m>
                <a:r>
                  <a:rPr lang="ja-JP" altLang="en-US" sz="2000" dirty="0"/>
                  <a:t>：列挙した部分木の番号</a:t>
                </a:r>
              </a:p>
            </p:txBody>
          </p:sp>
        </mc:Choice>
        <mc:Fallback xmlns="">
          <p:sp>
            <p:nvSpPr>
              <p:cNvPr id="11" name="テキスト ボックス 10">
                <a:extLst>
                  <a:ext uri="{FF2B5EF4-FFF2-40B4-BE49-F238E27FC236}">
                    <a16:creationId xmlns:a16="http://schemas.microsoft.com/office/drawing/2014/main" id="{A39EB8EE-3579-F1B8-7289-13C2BBE717C0}"/>
                  </a:ext>
                </a:extLst>
              </p:cNvPr>
              <p:cNvSpPr txBox="1">
                <a:spLocks noRot="1" noChangeAspect="1" noMove="1" noResize="1" noEditPoints="1" noAdjustHandles="1" noChangeArrowheads="1" noChangeShapeType="1" noTextEdit="1"/>
              </p:cNvSpPr>
              <p:nvPr/>
            </p:nvSpPr>
            <p:spPr>
              <a:xfrm>
                <a:off x="1464111" y="2113711"/>
                <a:ext cx="3255149" cy="400110"/>
              </a:xfrm>
              <a:prstGeom prst="rect">
                <a:avLst/>
              </a:prstGeom>
              <a:blipFill>
                <a:blip r:embed="rId9"/>
                <a:stretch>
                  <a:fillRect l="-749" t="-12308" b="-246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667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4088B-6D52-8908-1203-D501E5E8453D}"/>
              </a:ext>
            </a:extLst>
          </p:cNvPr>
          <p:cNvSpPr>
            <a:spLocks noGrp="1"/>
          </p:cNvSpPr>
          <p:nvPr>
            <p:ph type="title"/>
          </p:nvPr>
        </p:nvSpPr>
        <p:spPr/>
        <p:txBody>
          <a:bodyPr>
            <a:normAutofit/>
          </a:bodyPr>
          <a:lstStyle/>
          <a:p>
            <a:r>
              <a:rPr kumimoji="1" lang="en-US" altLang="ja-JP" dirty="0"/>
              <a:t>Semantic</a:t>
            </a:r>
            <a:r>
              <a:rPr kumimoji="1" lang="ja-JP" altLang="en-US" dirty="0"/>
              <a:t> </a:t>
            </a:r>
            <a:r>
              <a:rPr kumimoji="1" lang="en-US" altLang="ja-JP" dirty="0"/>
              <a:t>Crossover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DD96A06-3F41-004E-30AF-0C2FD72F3BBA}"/>
                  </a:ext>
                </a:extLst>
              </p:cNvPr>
              <p:cNvSpPr>
                <a:spLocks noGrp="1"/>
              </p:cNvSpPr>
              <p:nvPr>
                <p:ph idx="1"/>
              </p:nvPr>
            </p:nvSpPr>
            <p:spPr/>
            <p:txBody>
              <a:bodyPr>
                <a:normAutofit/>
              </a:bodyPr>
              <a:lstStyle/>
              <a:p>
                <a:pPr marL="0" indent="0">
                  <a:buNone/>
                </a:pPr>
                <a:endParaRPr kumimoji="1" lang="en-US" altLang="ja-JP" dirty="0"/>
              </a:p>
              <a:p>
                <a:pPr marL="0" indent="0">
                  <a:buNone/>
                </a:pPr>
                <a:r>
                  <a:rPr kumimoji="1" lang="ja-JP" altLang="en-US" dirty="0"/>
                  <a:t>類似度</a:t>
                </a:r>
                <a14:m>
                  <m:oMath xmlns:m="http://schemas.openxmlformats.org/officeDocument/2006/math">
                    <m:r>
                      <a:rPr kumimoji="1" lang="en-US" altLang="ja-JP" b="0" i="1" smtClean="0">
                        <a:latin typeface="Cambria Math" panose="02040503050406030204" pitchFamily="18" charset="0"/>
                      </a:rPr>
                      <m:t>𝑑</m:t>
                    </m:r>
                  </m:oMath>
                </a14:m>
                <a:r>
                  <a:rPr kumimoji="1" lang="ja-JP" altLang="en-US" dirty="0"/>
                  <a:t>を加工して</a:t>
                </a:r>
                <a14:m>
                  <m:oMath xmlns:m="http://schemas.openxmlformats.org/officeDocument/2006/math">
                    <m:sSup>
                      <m:sSupPr>
                        <m:ctrlPr>
                          <a:rPr lang="en-US" altLang="ja-JP" b="0" i="1" smtClean="0">
                            <a:latin typeface="Cambria Math" panose="02040503050406030204" pitchFamily="18" charset="0"/>
                          </a:rPr>
                        </m:ctrlPr>
                      </m:sSupPr>
                      <m:e>
                        <m:r>
                          <a:rPr lang="en-US" altLang="ja-JP" i="1">
                            <a:latin typeface="Cambria Math" panose="02040503050406030204" pitchFamily="18" charset="0"/>
                          </a:rPr>
                          <m:t>𝑑</m:t>
                        </m:r>
                      </m:e>
                      <m:sup>
                        <m:r>
                          <a:rPr lang="ja-JP" altLang="en-US" b="0" i="1" smtClean="0">
                            <a:latin typeface="Cambria Math" panose="02040503050406030204" pitchFamily="18" charset="0"/>
                          </a:rPr>
                          <m:t>𝛼</m:t>
                        </m:r>
                      </m:sup>
                    </m:sSup>
                    <m:r>
                      <a:rPr lang="ja-JP" altLang="en-US" i="1">
                        <a:latin typeface="Cambria Math" panose="02040503050406030204" pitchFamily="18" charset="0"/>
                      </a:rPr>
                      <m:t>として</m:t>
                    </m:r>
                  </m:oMath>
                </a14:m>
                <a:r>
                  <a:rPr kumimoji="1" lang="ja-JP" altLang="en-US" dirty="0"/>
                  <a:t>ルーレット選択を行う</a:t>
                </a:r>
                <a:endParaRPr kumimoji="1" lang="en-US" altLang="ja-JP" i="1" dirty="0">
                  <a:latin typeface="Cambria Math" panose="02040503050406030204" pitchFamily="18" charset="0"/>
                </a:endParaRPr>
              </a:p>
              <a:p>
                <a:pPr marL="457200" lvl="1" indent="0">
                  <a:buNone/>
                </a:pPr>
                <a:r>
                  <a:rPr kumimoji="1" lang="ja-JP" altLang="en-US" dirty="0"/>
                  <a:t> </a:t>
                </a:r>
                <a14:m>
                  <m:oMath xmlns:m="http://schemas.openxmlformats.org/officeDocument/2006/math">
                    <m:r>
                      <a:rPr kumimoji="1" lang="ja-JP" altLang="en-US" sz="280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𝑚𝑎𝑥</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𝑚𝑖𝑛</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𝛼</m:t>
                        </m:r>
                      </m:e>
                      <m:sub>
                        <m:r>
                          <a:rPr kumimoji="1" lang="en-US" altLang="ja-JP" sz="2800" b="0" i="1" smtClean="0">
                            <a:latin typeface="Cambria Math" panose="02040503050406030204" pitchFamily="18" charset="0"/>
                          </a:rPr>
                          <m:t>𝑚𝑎𝑥</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𝑡</m:t>
                        </m:r>
                      </m:num>
                      <m:den>
                        <m:r>
                          <a:rPr kumimoji="1" lang="en-US" altLang="ja-JP" sz="2800" b="0" i="1" smtClean="0">
                            <a:latin typeface="Cambria Math" panose="02040503050406030204" pitchFamily="18" charset="0"/>
                          </a:rPr>
                          <m:t>𝐺</m:t>
                        </m:r>
                      </m:den>
                    </m:f>
                  </m:oMath>
                </a14:m>
                <a:endParaRPr kumimoji="1" lang="en-US" altLang="ja-JP" dirty="0"/>
              </a:p>
              <a:p>
                <a:pPr lvl="1"/>
                <a:endParaRPr kumimoji="1" lang="en-US" altLang="ja-JP" dirty="0"/>
              </a:p>
              <a:p>
                <a:pPr marL="457200" lvl="1" indent="0">
                  <a:buNone/>
                </a:pPr>
                <a:endParaRPr kumimoji="1" lang="en-US" altLang="ja-JP" b="0"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DD96A06-3F41-004E-30AF-0C2FD72F3BBA}"/>
                  </a:ext>
                </a:extLst>
              </p:cNvPr>
              <p:cNvSpPr>
                <a:spLocks noGrp="1" noRot="1" noChangeAspect="1" noMove="1" noResize="1" noEditPoints="1" noAdjustHandles="1" noChangeArrowheads="1" noChangeShapeType="1" noTextEdit="1"/>
              </p:cNvSpPr>
              <p:nvPr>
                <p:ph idx="1"/>
              </p:nvPr>
            </p:nvSpPr>
            <p:spPr>
              <a:blipFill>
                <a:blip r:embed="rId3"/>
                <a:stretch>
                  <a:fillRect l="-11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D922A4F-F7CC-5B41-B28B-30AB194B494D}"/>
              </a:ext>
            </a:extLst>
          </p:cNvPr>
          <p:cNvSpPr>
            <a:spLocks noGrp="1"/>
          </p:cNvSpPr>
          <p:nvPr>
            <p:ph type="sldNum" sz="quarter" idx="12"/>
          </p:nvPr>
        </p:nvSpPr>
        <p:spPr/>
        <p:txBody>
          <a:bodyPr/>
          <a:lstStyle/>
          <a:p>
            <a:fld id="{B299955E-20E5-4BC9-B1FB-358281E7089B}"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808ADA4-F2F4-0D62-1D09-58D0C099580C}"/>
                  </a:ext>
                </a:extLst>
              </p:cNvPr>
              <p:cNvSpPr txBox="1"/>
              <p:nvPr/>
            </p:nvSpPr>
            <p:spPr>
              <a:xfrm>
                <a:off x="653365" y="2894625"/>
                <a:ext cx="7629502" cy="400110"/>
              </a:xfrm>
              <a:prstGeom prst="rect">
                <a:avLst/>
              </a:prstGeom>
              <a:noFill/>
            </p:spPr>
            <p:txBody>
              <a:bodyPr wrap="square">
                <a:spAutoFit/>
              </a:bodyPr>
              <a:lstStyle/>
              <a:p>
                <a14:m>
                  <m:oMath xmlns:m="http://schemas.openxmlformats.org/officeDocument/2006/math">
                    <m:r>
                      <a:rPr kumimoji="1" lang="en-US" altLang="ja-JP" sz="2000" b="0" i="1" smtClean="0">
                        <a:latin typeface="Cambria Math" panose="02040503050406030204" pitchFamily="18" charset="0"/>
                      </a:rPr>
                      <m:t>𝑡</m:t>
                    </m:r>
                  </m:oMath>
                </a14:m>
                <a:r>
                  <a:rPr kumimoji="1" lang="ja-JP" altLang="en-US" sz="2000" b="0" dirty="0"/>
                  <a:t>：現在の世代数，</a:t>
                </a:r>
                <a:r>
                  <a:rPr lang="en-US" altLang="ja-JP" sz="2000" dirty="0"/>
                  <a:t> </a:t>
                </a:r>
                <a14:m>
                  <m:oMath xmlns:m="http://schemas.openxmlformats.org/officeDocument/2006/math">
                    <m:r>
                      <a:rPr lang="en-US" altLang="ja-JP" sz="2000" b="0" i="1" smtClean="0">
                        <a:latin typeface="Cambria Math" panose="02040503050406030204" pitchFamily="18" charset="0"/>
                      </a:rPr>
                      <m:t>𝐺</m:t>
                    </m:r>
                  </m:oMath>
                </a14:m>
                <a:r>
                  <a:rPr lang="ja-JP" altLang="en-US" sz="2000" dirty="0"/>
                  <a:t>：最大世代数</a:t>
                </a:r>
                <a:r>
                  <a:rPr lang="en-US" altLang="ja-JP" sz="2000" dirty="0"/>
                  <a:t>100</a:t>
                </a:r>
                <a:r>
                  <a:rPr lang="ja-JP" altLang="en-US" sz="2000" dirty="0"/>
                  <a:t>，</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i="1">
                            <a:latin typeface="Cambria Math" panose="02040503050406030204" pitchFamily="18" charset="0"/>
                          </a:rPr>
                          <m:t>𝑚𝑎𝑥</m:t>
                        </m:r>
                      </m:sub>
                    </m:sSub>
                  </m:oMath>
                </a14:m>
                <a:r>
                  <a:rPr kumimoji="1" lang="ja-JP" altLang="en-US" sz="2000" b="0" dirty="0"/>
                  <a:t>：</a:t>
                </a:r>
                <a:r>
                  <a:rPr kumimoji="1" lang="en-US" altLang="ja-JP" sz="2000" b="0" dirty="0"/>
                  <a:t>2</a:t>
                </a:r>
                <a:r>
                  <a:rPr lang="ja-JP" altLang="en-US" sz="2000" dirty="0"/>
                  <a:t> ，</a:t>
                </a:r>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𝛼</m:t>
                        </m:r>
                      </m:e>
                      <m:sub>
                        <m:r>
                          <a:rPr lang="en-US" altLang="ja-JP" sz="2000" b="0" i="1" smtClean="0">
                            <a:latin typeface="Cambria Math" panose="02040503050406030204" pitchFamily="18" charset="0"/>
                          </a:rPr>
                          <m:t>𝑚𝑖𝑛</m:t>
                        </m:r>
                      </m:sub>
                    </m:sSub>
                  </m:oMath>
                </a14:m>
                <a:r>
                  <a:rPr lang="ja-JP" altLang="en-US" sz="2000" dirty="0"/>
                  <a:t>：</a:t>
                </a:r>
                <a:r>
                  <a:rPr lang="en-US" altLang="ja-JP" sz="2000" dirty="0"/>
                  <a:t>-2</a:t>
                </a:r>
                <a:endParaRPr lang="ja-JP" altLang="en-US" sz="2000" dirty="0"/>
              </a:p>
            </p:txBody>
          </p:sp>
        </mc:Choice>
        <mc:Fallback xmlns="">
          <p:sp>
            <p:nvSpPr>
              <p:cNvPr id="5" name="テキスト ボックス 4">
                <a:extLst>
                  <a:ext uri="{FF2B5EF4-FFF2-40B4-BE49-F238E27FC236}">
                    <a16:creationId xmlns:a16="http://schemas.microsoft.com/office/drawing/2014/main" id="{4808ADA4-F2F4-0D62-1D09-58D0C099580C}"/>
                  </a:ext>
                </a:extLst>
              </p:cNvPr>
              <p:cNvSpPr txBox="1">
                <a:spLocks noRot="1" noChangeAspect="1" noMove="1" noResize="1" noEditPoints="1" noAdjustHandles="1" noChangeArrowheads="1" noChangeShapeType="1" noTextEdit="1"/>
              </p:cNvSpPr>
              <p:nvPr/>
            </p:nvSpPr>
            <p:spPr>
              <a:xfrm>
                <a:off x="653365" y="2894625"/>
                <a:ext cx="7629502" cy="400110"/>
              </a:xfrm>
              <a:prstGeom prst="rect">
                <a:avLst/>
              </a:prstGeom>
              <a:blipFill>
                <a:blip r:embed="rId4"/>
                <a:stretch>
                  <a:fillRect t="-12308"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CD9FA5C9-776B-CF14-5C87-9EBB25211C8C}"/>
                  </a:ext>
                </a:extLst>
              </p:cNvPr>
              <p:cNvGraphicFramePr>
                <a:graphicFrameLocks noGrp="1"/>
              </p:cNvGraphicFramePr>
              <p:nvPr/>
            </p:nvGraphicFramePr>
            <p:xfrm>
              <a:off x="653365" y="3963375"/>
              <a:ext cx="9831895" cy="2194560"/>
            </p:xfrm>
            <a:graphic>
              <a:graphicData uri="http://schemas.openxmlformats.org/drawingml/2006/table">
                <a:tbl>
                  <a:tblPr firstRow="1" bandRow="1">
                    <a:tableStyleId>{5C22544A-7EE6-4342-B048-85BDC9FD1C3A}</a:tableStyleId>
                  </a:tblPr>
                  <a:tblGrid>
                    <a:gridCol w="2060829">
                      <a:extLst>
                        <a:ext uri="{9D8B030D-6E8A-4147-A177-3AD203B41FA5}">
                          <a16:colId xmlns:a16="http://schemas.microsoft.com/office/drawing/2014/main" val="2986250417"/>
                        </a:ext>
                      </a:extLst>
                    </a:gridCol>
                    <a:gridCol w="2964815">
                      <a:extLst>
                        <a:ext uri="{9D8B030D-6E8A-4147-A177-3AD203B41FA5}">
                          <a16:colId xmlns:a16="http://schemas.microsoft.com/office/drawing/2014/main" val="40217124"/>
                        </a:ext>
                      </a:extLst>
                    </a:gridCol>
                    <a:gridCol w="1356043">
                      <a:extLst>
                        <a:ext uri="{9D8B030D-6E8A-4147-A177-3AD203B41FA5}">
                          <a16:colId xmlns:a16="http://schemas.microsoft.com/office/drawing/2014/main" val="2690958815"/>
                        </a:ext>
                      </a:extLst>
                    </a:gridCol>
                    <a:gridCol w="1512379">
                      <a:extLst>
                        <a:ext uri="{9D8B030D-6E8A-4147-A177-3AD203B41FA5}">
                          <a16:colId xmlns:a16="http://schemas.microsoft.com/office/drawing/2014/main" val="3681266311"/>
                        </a:ext>
                      </a:extLst>
                    </a:gridCol>
                    <a:gridCol w="1937829">
                      <a:extLst>
                        <a:ext uri="{9D8B030D-6E8A-4147-A177-3AD203B41FA5}">
                          <a16:colId xmlns:a16="http://schemas.microsoft.com/office/drawing/2014/main" val="3698415676"/>
                        </a:ext>
                      </a:extLst>
                    </a:gridCol>
                  </a:tblGrid>
                  <a:tr h="370840">
                    <a:tc>
                      <a:txBody>
                        <a:bodyPr/>
                        <a:lstStyle/>
                        <a:p>
                          <a:pPr algn="ctr"/>
                          <a:r>
                            <a:rPr kumimoji="1" lang="ja-JP" altLang="en-US" sz="2400" b="0" dirty="0">
                              <a:solidFill>
                                <a:sysClr val="windowText" lastClr="000000"/>
                              </a:solidFill>
                            </a:rPr>
                            <a:t>部分木</a:t>
                          </a:r>
                          <a:r>
                            <a:rPr kumimoji="1" lang="en-US" altLang="ja-JP" sz="2400" b="0" dirty="0">
                              <a:solidFill>
                                <a:sysClr val="windowText" lastClr="000000"/>
                              </a:solidFill>
                            </a:rPr>
                            <a:t>A</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部分木</a:t>
                          </a:r>
                          <a:r>
                            <a:rPr kumimoji="1" lang="en-US" altLang="ja-JP" sz="2400" b="0" dirty="0">
                              <a:solidFill>
                                <a:sysClr val="windowText" lastClr="000000"/>
                              </a:solidFill>
                            </a:rPr>
                            <a:t>B</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類似度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確率</a:t>
                          </a:r>
                          <a:endParaRPr kumimoji="1" lang="en-US" altLang="ja-JP" sz="2400" b="0" dirty="0">
                            <a:solidFill>
                              <a:sysClr val="windowText" lastClr="000000"/>
                            </a:solidFill>
                          </a:endParaRPr>
                        </a:p>
                        <a:p>
                          <a:pPr algn="ctr"/>
                          <a:r>
                            <a:rPr kumimoji="1" lang="en-US" altLang="ja-JP" sz="2400" b="0" dirty="0">
                              <a:solidFill>
                                <a:sysClr val="windowText" lastClr="000000"/>
                              </a:solidFill>
                            </a:rPr>
                            <a:t>(</a:t>
                          </a:r>
                          <a14:m>
                            <m:oMath xmlns:m="http://schemas.openxmlformats.org/officeDocument/2006/math">
                              <m:r>
                                <a:rPr kumimoji="1" lang="en-US" altLang="ja-JP" sz="2400" b="0" i="1" dirty="0" smtClean="0">
                                  <a:solidFill>
                                    <a:sysClr val="windowText" lastClr="000000"/>
                                  </a:solidFill>
                                  <a:latin typeface="Cambria Math" panose="02040503050406030204" pitchFamily="18" charset="0"/>
                                </a:rPr>
                                <m:t>𝑡</m:t>
                              </m:r>
                              <m:r>
                                <a:rPr kumimoji="1" lang="en-US" altLang="ja-JP" sz="2400" b="0" i="1" dirty="0" smtClean="0">
                                  <a:solidFill>
                                    <a:sysClr val="windowText" lastClr="000000"/>
                                  </a:solidFill>
                                  <a:latin typeface="Cambria Math" panose="02040503050406030204" pitchFamily="18" charset="0"/>
                                </a:rPr>
                                <m:t> =1</m:t>
                              </m:r>
                            </m:oMath>
                          </a14:m>
                          <a:r>
                            <a:rPr kumimoji="1" lang="en-US" altLang="ja-JP" sz="2400" b="0" dirty="0">
                              <a:solidFill>
                                <a:sysClr val="windowText" lastClr="000000"/>
                              </a:solidFill>
                            </a:rPr>
                            <a:t>)</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確率</a:t>
                          </a:r>
                          <a:endParaRPr kumimoji="1" lang="en-US" altLang="ja-JP" sz="2400" b="0" dirty="0">
                            <a:solidFill>
                              <a:sysClr val="windowText" lastClr="000000"/>
                            </a:solidFill>
                          </a:endParaRPr>
                        </a:p>
                        <a:p>
                          <a:pPr algn="ctr"/>
                          <a:r>
                            <a:rPr kumimoji="1" lang="en-US" altLang="ja-JP" sz="2400" b="0" dirty="0">
                              <a:solidFill>
                                <a:sysClr val="windowText" lastClr="000000"/>
                              </a:solidFill>
                            </a:rPr>
                            <a:t>(</a:t>
                          </a:r>
                          <a14:m>
                            <m:oMath xmlns:m="http://schemas.openxmlformats.org/officeDocument/2006/math">
                              <m:r>
                                <a:rPr kumimoji="1" lang="en-US" altLang="ja-JP" sz="2400" b="0" i="1" dirty="0" smtClean="0">
                                  <a:solidFill>
                                    <a:sysClr val="windowText" lastClr="000000"/>
                                  </a:solidFill>
                                  <a:latin typeface="Cambria Math" panose="02040503050406030204" pitchFamily="18" charset="0"/>
                                </a:rPr>
                                <m:t>𝑡</m:t>
                              </m:r>
                              <m:r>
                                <a:rPr kumimoji="1" lang="en-US" altLang="ja-JP" sz="2400" b="0" i="1" dirty="0" smtClean="0">
                                  <a:solidFill>
                                    <a:sysClr val="windowText" lastClr="000000"/>
                                  </a:solidFill>
                                  <a:latin typeface="Cambria Math" panose="02040503050406030204" pitchFamily="18" charset="0"/>
                                </a:rPr>
                                <m:t> =100</m:t>
                              </m:r>
                            </m:oMath>
                          </a14:m>
                          <a:r>
                            <a:rPr kumimoji="1" lang="en-US" altLang="ja-JP" sz="2400" b="0" dirty="0">
                              <a:solidFill>
                                <a:sysClr val="windowText" lastClr="000000"/>
                              </a:solidFill>
                            </a:rPr>
                            <a:t>)</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506561"/>
                      </a:ext>
                    </a:extLst>
                  </a:tr>
                  <a:tr h="370840">
                    <a:tc rowSpan="3">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𝑥</m:t>
                                    </m:r>
                                    <m:r>
                                      <a:rPr kumimoji="1" lang="en-US" altLang="ja-JP" sz="2400" b="0" i="1" smtClean="0">
                                        <a:solidFill>
                                          <a:sysClr val="windowText" lastClr="000000"/>
                                        </a:solidFill>
                                        <a:latin typeface="Cambria Math" panose="02040503050406030204" pitchFamily="18" charset="0"/>
                                      </a:rPr>
                                      <m:t>+1</m:t>
                                    </m:r>
                                  </m:e>
                                </m:d>
                                <m:r>
                                  <a:rPr kumimoji="1" lang="en-US" altLang="ja-JP" sz="2400" b="0" i="1" smtClean="0">
                                    <a:solidFill>
                                      <a:sysClr val="windowText" lastClr="000000"/>
                                    </a:solidFill>
                                    <a:latin typeface="Cambria Math" panose="02040503050406030204" pitchFamily="18" charset="0"/>
                                  </a:rPr>
                                  <m:t>+1</m:t>
                                </m:r>
                              </m:oMath>
                            </m:oMathPara>
                          </a14:m>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𝑥</m:t>
                                    </m:r>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m:t>
                                    </m:r>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𝑥</m:t>
                                    </m:r>
                                  </m:e>
                                </m:d>
                                <m:r>
                                  <a:rPr kumimoji="1" lang="en-US" altLang="ja-JP" sz="2400" b="0" i="1" smtClean="0">
                                    <a:solidFill>
                                      <a:sysClr val="windowText" lastClr="000000"/>
                                    </a:solidFill>
                                    <a:latin typeface="Cambria Math" panose="02040503050406030204" pitchFamily="18" charset="0"/>
                                  </a:rPr>
                                  <m:t>−</m:t>
                                </m:r>
                                <m:d>
                                  <m:dPr>
                                    <m:ctrlPr>
                                      <a:rPr kumimoji="1" lang="en-US" altLang="ja-JP" sz="2400" b="0" i="1" smtClean="0">
                                        <a:solidFill>
                                          <a:sysClr val="windowText" lastClr="000000"/>
                                        </a:solidFill>
                                        <a:latin typeface="Cambria Math" panose="02040503050406030204" pitchFamily="18" charset="0"/>
                                      </a:rPr>
                                    </m:ctrlPr>
                                  </m:dPr>
                                  <m:e>
                                    <m:r>
                                      <a:rPr kumimoji="1" lang="en-US" altLang="ja-JP" sz="2400" b="0" i="1" smtClean="0">
                                        <a:solidFill>
                                          <a:sysClr val="windowText" lastClr="000000"/>
                                        </a:solidFill>
                                        <a:latin typeface="Cambria Math" panose="02040503050406030204" pitchFamily="18" charset="0"/>
                                      </a:rPr>
                                      <m:t>1−</m:t>
                                    </m:r>
                                    <m:r>
                                      <a:rPr kumimoji="1" lang="en-US" altLang="ja-JP" sz="2400" b="0" i="1" smtClean="0">
                                        <a:solidFill>
                                          <a:sysClr val="windowText" lastClr="000000"/>
                                        </a:solidFill>
                                        <a:latin typeface="Cambria Math" panose="02040503050406030204" pitchFamily="18" charset="0"/>
                                      </a:rPr>
                                      <m:t>𝑥</m:t>
                                    </m:r>
                                  </m:e>
                                </m:d>
                              </m:oMath>
                            </m:oMathPara>
                          </a14:m>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2.13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0.88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314934"/>
                      </a:ext>
                    </a:extLst>
                  </a:tr>
                  <a:tr h="370840">
                    <a:tc vMerge="1">
                      <a:txBody>
                        <a:bodyPr/>
                        <a:lstStyle/>
                        <a:p>
                          <a:endParaRPr kumimoji="1" lang="ja-JP" altLang="en-US" b="1">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solidFill>
                                      <a:sysClr val="windowText" lastClr="000000"/>
                                    </a:solidFill>
                                    <a:latin typeface="Cambria Math" panose="02040503050406030204" pitchFamily="18" charset="0"/>
                                  </a:rPr>
                                  <m:t>𝑥</m:t>
                                </m:r>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m:t>
                                </m:r>
                                <m:r>
                                  <a:rPr kumimoji="1" lang="en-US" altLang="ja-JP" sz="2400" b="0" i="1" smtClean="0">
                                    <a:solidFill>
                                      <a:sysClr val="windowText" lastClr="000000"/>
                                    </a:solidFill>
                                    <a:latin typeface="Cambria Math" panose="02040503050406030204" pitchFamily="18" charset="0"/>
                                    <a:ea typeface="Cambria Math" panose="02040503050406030204" pitchFamily="18" charset="0"/>
                                  </a:rPr>
                                  <m:t>𝑥</m:t>
                                </m:r>
                              </m:oMath>
                            </m:oMathPara>
                          </a14:m>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6.84</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0.29</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0.09</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87036"/>
                      </a:ext>
                    </a:extLst>
                  </a:tr>
                  <a:tr h="370840">
                    <a:tc vMerge="1">
                      <a:txBody>
                        <a:bodyPr/>
                        <a:lstStyle/>
                        <a:p>
                          <a:endParaRPr kumimoji="1" lang="ja-JP"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solidFill>
                                      <a:sysClr val="windowText" lastClr="000000"/>
                                    </a:solidFill>
                                    <a:latin typeface="Cambria Math" panose="02040503050406030204" pitchFamily="18" charset="0"/>
                                  </a:rPr>
                                  <m:t>1−</m:t>
                                </m:r>
                                <m:r>
                                  <a:rPr kumimoji="1" lang="en-US" altLang="ja-JP" sz="2400" b="0" i="1" smtClean="0">
                                    <a:solidFill>
                                      <a:sysClr val="windowText" lastClr="000000"/>
                                    </a:solidFill>
                                    <a:latin typeface="Cambria Math" panose="02040503050406030204" pitchFamily="18" charset="0"/>
                                  </a:rPr>
                                  <m:t>𝑥</m:t>
                                </m:r>
                              </m:oMath>
                            </m:oMathPara>
                          </a14:m>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10.48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0.68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9074154"/>
                      </a:ext>
                    </a:extLst>
                  </a:tr>
                </a:tbl>
              </a:graphicData>
            </a:graphic>
          </p:graphicFrame>
        </mc:Choice>
        <mc:Fallback xmlns="">
          <p:graphicFrame>
            <p:nvGraphicFramePr>
              <p:cNvPr id="8" name="表 7">
                <a:extLst>
                  <a:ext uri="{FF2B5EF4-FFF2-40B4-BE49-F238E27FC236}">
                    <a16:creationId xmlns:a16="http://schemas.microsoft.com/office/drawing/2014/main" id="{CD9FA5C9-776B-CF14-5C87-9EBB25211C8C}"/>
                  </a:ext>
                </a:extLst>
              </p:cNvPr>
              <p:cNvGraphicFramePr>
                <a:graphicFrameLocks noGrp="1"/>
              </p:cNvGraphicFramePr>
              <p:nvPr>
                <p:extLst>
                  <p:ext uri="{D42A27DB-BD31-4B8C-83A1-F6EECF244321}">
                    <p14:modId xmlns:p14="http://schemas.microsoft.com/office/powerpoint/2010/main" val="2804043510"/>
                  </p:ext>
                </p:extLst>
              </p:nvPr>
            </p:nvGraphicFramePr>
            <p:xfrm>
              <a:off x="653365" y="3963375"/>
              <a:ext cx="9831895" cy="2194560"/>
            </p:xfrm>
            <a:graphic>
              <a:graphicData uri="http://schemas.openxmlformats.org/drawingml/2006/table">
                <a:tbl>
                  <a:tblPr firstRow="1" bandRow="1">
                    <a:tableStyleId>{5C22544A-7EE6-4342-B048-85BDC9FD1C3A}</a:tableStyleId>
                  </a:tblPr>
                  <a:tblGrid>
                    <a:gridCol w="2060829">
                      <a:extLst>
                        <a:ext uri="{9D8B030D-6E8A-4147-A177-3AD203B41FA5}">
                          <a16:colId xmlns:a16="http://schemas.microsoft.com/office/drawing/2014/main" val="2986250417"/>
                        </a:ext>
                      </a:extLst>
                    </a:gridCol>
                    <a:gridCol w="2964815">
                      <a:extLst>
                        <a:ext uri="{9D8B030D-6E8A-4147-A177-3AD203B41FA5}">
                          <a16:colId xmlns:a16="http://schemas.microsoft.com/office/drawing/2014/main" val="40217124"/>
                        </a:ext>
                      </a:extLst>
                    </a:gridCol>
                    <a:gridCol w="1356043">
                      <a:extLst>
                        <a:ext uri="{9D8B030D-6E8A-4147-A177-3AD203B41FA5}">
                          <a16:colId xmlns:a16="http://schemas.microsoft.com/office/drawing/2014/main" val="2690958815"/>
                        </a:ext>
                      </a:extLst>
                    </a:gridCol>
                    <a:gridCol w="1512379">
                      <a:extLst>
                        <a:ext uri="{9D8B030D-6E8A-4147-A177-3AD203B41FA5}">
                          <a16:colId xmlns:a16="http://schemas.microsoft.com/office/drawing/2014/main" val="3681266311"/>
                        </a:ext>
                      </a:extLst>
                    </a:gridCol>
                    <a:gridCol w="1937829">
                      <a:extLst>
                        <a:ext uri="{9D8B030D-6E8A-4147-A177-3AD203B41FA5}">
                          <a16:colId xmlns:a16="http://schemas.microsoft.com/office/drawing/2014/main" val="3698415676"/>
                        </a:ext>
                      </a:extLst>
                    </a:gridCol>
                  </a:tblGrid>
                  <a:tr h="822960">
                    <a:tc>
                      <a:txBody>
                        <a:bodyPr/>
                        <a:lstStyle/>
                        <a:p>
                          <a:pPr algn="ctr"/>
                          <a:r>
                            <a:rPr kumimoji="1" lang="ja-JP" altLang="en-US" sz="2400" b="0" dirty="0">
                              <a:solidFill>
                                <a:sysClr val="windowText" lastClr="000000"/>
                              </a:solidFill>
                            </a:rPr>
                            <a:t>部分木</a:t>
                          </a:r>
                          <a:r>
                            <a:rPr kumimoji="1" lang="en-US" altLang="ja-JP" sz="2400" b="0" dirty="0">
                              <a:solidFill>
                                <a:sysClr val="windowText" lastClr="000000"/>
                              </a:solidFill>
                            </a:rPr>
                            <a:t>A</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部分木</a:t>
                          </a:r>
                          <a:r>
                            <a:rPr kumimoji="1" lang="en-US" altLang="ja-JP" sz="2400" b="0" dirty="0">
                              <a:solidFill>
                                <a:sysClr val="windowText" lastClr="000000"/>
                              </a:solidFill>
                            </a:rPr>
                            <a:t>B</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dirty="0">
                              <a:solidFill>
                                <a:sysClr val="windowText" lastClr="000000"/>
                              </a:solidFill>
                            </a:rPr>
                            <a:t>類似度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984" t="-5926" r="-129032" b="-183704"/>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7862" t="-5926" r="-629" b="-183704"/>
                          </a:stretch>
                        </a:blipFill>
                      </a:tcPr>
                    </a:tc>
                    <a:extLst>
                      <a:ext uri="{0D108BD9-81ED-4DB2-BD59-A6C34878D82A}">
                        <a16:rowId xmlns:a16="http://schemas.microsoft.com/office/drawing/2014/main" val="3282506561"/>
                      </a:ext>
                    </a:extLst>
                  </a:tr>
                  <a:tr h="457200">
                    <a:tc rowSpan="3">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96" t="-63274" r="-378107" b="-9735"/>
                          </a:stretch>
                        </a:blip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9610" t="-188158" r="-162423" b="-226316"/>
                          </a:stretch>
                        </a:blipFill>
                      </a:tcPr>
                    </a:tc>
                    <a:tc>
                      <a:txBody>
                        <a:bodyPr/>
                        <a:lstStyle/>
                        <a:p>
                          <a:pPr algn="ctr"/>
                          <a:r>
                            <a:rPr kumimoji="1" lang="en-US" altLang="ja-JP" sz="2400" b="0" dirty="0">
                              <a:solidFill>
                                <a:sysClr val="windowText" lastClr="000000"/>
                              </a:solidFill>
                            </a:rPr>
                            <a:t>2.13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0.88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314934"/>
                      </a:ext>
                    </a:extLst>
                  </a:tr>
                  <a:tr h="457200">
                    <a:tc vMerge="1">
                      <a:txBody>
                        <a:bodyPr/>
                        <a:lstStyle/>
                        <a:p>
                          <a:endParaRPr kumimoji="1" lang="ja-JP" altLang="en-US" b="1">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9610" t="-292000" r="-162423" b="-129333"/>
                          </a:stretch>
                        </a:blipFill>
                      </a:tcPr>
                    </a:tc>
                    <a:tc>
                      <a:txBody>
                        <a:bodyPr/>
                        <a:lstStyle/>
                        <a:p>
                          <a:pPr algn="ctr"/>
                          <a:r>
                            <a:rPr kumimoji="1" lang="en-US" altLang="ja-JP" sz="2400" b="0" dirty="0">
                              <a:solidFill>
                                <a:sysClr val="windowText" lastClr="000000"/>
                              </a:solidFill>
                            </a:rPr>
                            <a:t>6.84</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0.29</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0.09</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87036"/>
                      </a:ext>
                    </a:extLst>
                  </a:tr>
                  <a:tr h="457200">
                    <a:tc vMerge="1">
                      <a:txBody>
                        <a:bodyPr/>
                        <a:lstStyle/>
                        <a:p>
                          <a:endParaRPr kumimoji="1" lang="ja-JP"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9610" t="-392000" r="-162423" b="-29333"/>
                          </a:stretch>
                        </a:blipFill>
                      </a:tcPr>
                    </a:tc>
                    <a:tc>
                      <a:txBody>
                        <a:bodyPr/>
                        <a:lstStyle/>
                        <a:p>
                          <a:pPr algn="ctr"/>
                          <a:r>
                            <a:rPr kumimoji="1" lang="en-US" altLang="ja-JP" sz="2400" b="0" dirty="0">
                              <a:solidFill>
                                <a:sysClr val="windowText" lastClr="000000"/>
                              </a:solidFill>
                            </a:rPr>
                            <a:t>10.48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0.68</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dirty="0">
                              <a:solidFill>
                                <a:sysClr val="windowText" lastClr="000000"/>
                              </a:solidFill>
                            </a:rPr>
                            <a:t>0.03</a:t>
                          </a:r>
                          <a:endParaRPr kumimoji="1" lang="ja-JP" altLang="en-US" sz="2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9074154"/>
                      </a:ext>
                    </a:extLst>
                  </a:tr>
                </a:tbl>
              </a:graphicData>
            </a:graphic>
          </p:graphicFrame>
        </mc:Fallback>
      </mc:AlternateContent>
      <p:pic>
        <p:nvPicPr>
          <p:cNvPr id="1028" name="Picture 4">
            <a:extLst>
              <a:ext uri="{FF2B5EF4-FFF2-40B4-BE49-F238E27FC236}">
                <a16:creationId xmlns:a16="http://schemas.microsoft.com/office/drawing/2014/main" id="{419DAA8D-1204-B77B-25BE-DE61A56DE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2867" y="974649"/>
            <a:ext cx="3863474" cy="288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063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10C9C-BEA7-F27F-B813-61036402E2B8}"/>
              </a:ext>
            </a:extLst>
          </p:cNvPr>
          <p:cNvSpPr>
            <a:spLocks noGrp="1"/>
          </p:cNvSpPr>
          <p:nvPr>
            <p:ph type="title"/>
          </p:nvPr>
        </p:nvSpPr>
        <p:spPr/>
        <p:txBody>
          <a:bodyPr>
            <a:normAutofit/>
          </a:bodyPr>
          <a:lstStyle/>
          <a:p>
            <a:r>
              <a:rPr kumimoji="1" lang="en-US" altLang="ja-JP" dirty="0"/>
              <a:t>Normal</a:t>
            </a:r>
            <a:r>
              <a:rPr kumimoji="1" lang="ja-JP" altLang="en-US" dirty="0"/>
              <a:t> </a:t>
            </a:r>
            <a:r>
              <a:rPr kumimoji="1" lang="en-US" altLang="ja-JP" dirty="0"/>
              <a:t>Crossover</a:t>
            </a:r>
            <a:r>
              <a:rPr kumimoji="1" lang="ja-JP" altLang="en-US" dirty="0"/>
              <a:t>との比較</a:t>
            </a:r>
          </a:p>
        </p:txBody>
      </p:sp>
      <p:sp>
        <p:nvSpPr>
          <p:cNvPr id="6" name="スライド番号プレースホルダー 5">
            <a:extLst>
              <a:ext uri="{FF2B5EF4-FFF2-40B4-BE49-F238E27FC236}">
                <a16:creationId xmlns:a16="http://schemas.microsoft.com/office/drawing/2014/main" id="{E0584525-FC54-7DF7-6D77-5A675842941D}"/>
              </a:ext>
            </a:extLst>
          </p:cNvPr>
          <p:cNvSpPr>
            <a:spLocks noGrp="1"/>
          </p:cNvSpPr>
          <p:nvPr>
            <p:ph type="sldNum" sz="quarter" idx="12"/>
          </p:nvPr>
        </p:nvSpPr>
        <p:spPr/>
        <p:txBody>
          <a:bodyPr/>
          <a:lstStyle/>
          <a:p>
            <a:fld id="{DAB60DCF-2F2A-4B46-AB2B-3ED4879AD37F}" type="slidenum">
              <a:rPr kumimoji="1" lang="ja-JP" altLang="en-US" smtClean="0"/>
              <a:t>44</a:t>
            </a:fld>
            <a:endParaRPr kumimoji="1" lang="ja-JP" altLang="en-US"/>
          </a:p>
        </p:txBody>
      </p:sp>
      <p:pic>
        <p:nvPicPr>
          <p:cNvPr id="2050" name="Picture 2">
            <a:extLst>
              <a:ext uri="{FF2B5EF4-FFF2-40B4-BE49-F238E27FC236}">
                <a16:creationId xmlns:a16="http://schemas.microsoft.com/office/drawing/2014/main" id="{B0019B0A-C621-FECB-3E93-EFE8946A3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44" y="1518993"/>
            <a:ext cx="5514975" cy="4352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C4F45F-C371-9AD3-2818-02ADC096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282" y="1509468"/>
            <a:ext cx="56007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274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ED335-D849-9F4E-9FAF-31DA675115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517CB0-82F1-4240-B1FF-E0EE4FD7031F}"/>
              </a:ext>
            </a:extLst>
          </p:cNvPr>
          <p:cNvSpPr>
            <a:spLocks noGrp="1"/>
          </p:cNvSpPr>
          <p:nvPr>
            <p:ph type="title"/>
          </p:nvPr>
        </p:nvSpPr>
        <p:spPr/>
        <p:txBody>
          <a:bodyPr>
            <a:normAutofit/>
          </a:bodyPr>
          <a:lstStyle/>
          <a:p>
            <a:r>
              <a:rPr kumimoji="1" lang="en-US" altLang="ja-JP" dirty="0"/>
              <a:t>Normal</a:t>
            </a:r>
            <a:r>
              <a:rPr kumimoji="1" lang="ja-JP" altLang="en-US" dirty="0"/>
              <a:t> </a:t>
            </a:r>
            <a:r>
              <a:rPr kumimoji="1" lang="en-US" altLang="ja-JP" dirty="0"/>
              <a:t>Crossover</a:t>
            </a:r>
            <a:r>
              <a:rPr kumimoji="1" lang="ja-JP" altLang="en-US" dirty="0"/>
              <a:t>との比較</a:t>
            </a:r>
          </a:p>
        </p:txBody>
      </p:sp>
      <p:sp>
        <p:nvSpPr>
          <p:cNvPr id="6" name="スライド番号プレースホルダー 5">
            <a:extLst>
              <a:ext uri="{FF2B5EF4-FFF2-40B4-BE49-F238E27FC236}">
                <a16:creationId xmlns:a16="http://schemas.microsoft.com/office/drawing/2014/main" id="{A8D3EB50-CEA7-3643-3B75-042B449F2E00}"/>
              </a:ext>
            </a:extLst>
          </p:cNvPr>
          <p:cNvSpPr>
            <a:spLocks noGrp="1"/>
          </p:cNvSpPr>
          <p:nvPr>
            <p:ph type="sldNum" sz="quarter" idx="12"/>
          </p:nvPr>
        </p:nvSpPr>
        <p:spPr/>
        <p:txBody>
          <a:bodyPr/>
          <a:lstStyle/>
          <a:p>
            <a:fld id="{DAB60DCF-2F2A-4B46-AB2B-3ED4879AD37F}" type="slidenum">
              <a:rPr kumimoji="1" lang="ja-JP" altLang="en-US" smtClean="0"/>
              <a:t>45</a:t>
            </a:fld>
            <a:endParaRPr kumimoji="1" lang="ja-JP" altLang="en-US"/>
          </a:p>
        </p:txBody>
      </p:sp>
      <p:pic>
        <p:nvPicPr>
          <p:cNvPr id="2050" name="Picture 2">
            <a:extLst>
              <a:ext uri="{FF2B5EF4-FFF2-40B4-BE49-F238E27FC236}">
                <a16:creationId xmlns:a16="http://schemas.microsoft.com/office/drawing/2014/main" id="{FD93A10A-37FB-3197-AE2D-653583F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44" y="1518993"/>
            <a:ext cx="5514975" cy="4352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8097AAA-CCC0-C09C-CFFA-FA18D76FF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282" y="1509468"/>
            <a:ext cx="5600700" cy="436245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1E9F1B48-3FF1-C84B-9933-56D74E58B4C0}"/>
              </a:ext>
            </a:extLst>
          </p:cNvPr>
          <p:cNvGrpSpPr/>
          <p:nvPr/>
        </p:nvGrpSpPr>
        <p:grpSpPr>
          <a:xfrm>
            <a:off x="3535073" y="986081"/>
            <a:ext cx="4082834" cy="4572406"/>
            <a:chOff x="3527333" y="252048"/>
            <a:chExt cx="4082834" cy="4572406"/>
          </a:xfrm>
        </p:grpSpPr>
        <p:sp>
          <p:nvSpPr>
            <p:cNvPr id="4" name="正方形/長方形 3">
              <a:extLst>
                <a:ext uri="{FF2B5EF4-FFF2-40B4-BE49-F238E27FC236}">
                  <a16:creationId xmlns:a16="http://schemas.microsoft.com/office/drawing/2014/main" id="{E5D6D4DA-4BB3-4C0D-8C5F-DAFDB535D53B}"/>
                </a:ext>
              </a:extLst>
            </p:cNvPr>
            <p:cNvSpPr/>
            <p:nvPr/>
          </p:nvSpPr>
          <p:spPr>
            <a:xfrm>
              <a:off x="3527333" y="784959"/>
              <a:ext cx="2242301" cy="40394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矢印: 上カーブ 4">
              <a:extLst>
                <a:ext uri="{FF2B5EF4-FFF2-40B4-BE49-F238E27FC236}">
                  <a16:creationId xmlns:a16="http://schemas.microsoft.com/office/drawing/2014/main" id="{2463CE6D-0D28-2F9F-5AA5-ECF623C29942}"/>
                </a:ext>
              </a:extLst>
            </p:cNvPr>
            <p:cNvSpPr/>
            <p:nvPr/>
          </p:nvSpPr>
          <p:spPr>
            <a:xfrm flipV="1">
              <a:off x="5367866" y="252048"/>
              <a:ext cx="2242301" cy="523386"/>
            </a:xfrm>
            <a:prstGeom prst="curvedUp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grpSp>
    </p:spTree>
    <p:extLst>
      <p:ext uri="{BB962C8B-B14F-4D97-AF65-F5344CB8AC3E}">
        <p14:creationId xmlns:p14="http://schemas.microsoft.com/office/powerpoint/2010/main" val="3186605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B8897-B996-BC64-A593-ACBD3F35CA73}"/>
              </a:ext>
            </a:extLst>
          </p:cNvPr>
          <p:cNvSpPr>
            <a:spLocks noGrp="1"/>
          </p:cNvSpPr>
          <p:nvPr>
            <p:ph type="title"/>
          </p:nvPr>
        </p:nvSpPr>
        <p:spPr/>
        <p:txBody>
          <a:bodyPr/>
          <a:lstStyle/>
          <a:p>
            <a:r>
              <a:rPr kumimoji="1" lang="ja-JP" altLang="en-US" dirty="0"/>
              <a:t>実験結果</a:t>
            </a:r>
          </a:p>
        </p:txBody>
      </p:sp>
      <p:sp>
        <p:nvSpPr>
          <p:cNvPr id="4" name="コンテンツ プレースホルダー 2">
            <a:extLst>
              <a:ext uri="{FF2B5EF4-FFF2-40B4-BE49-F238E27FC236}">
                <a16:creationId xmlns:a16="http://schemas.microsoft.com/office/drawing/2014/main" id="{C0D74749-2F85-B861-46FA-F2440289C77B}"/>
              </a:ext>
            </a:extLst>
          </p:cNvPr>
          <p:cNvSpPr>
            <a:spLocks noGrp="1"/>
          </p:cNvSpPr>
          <p:nvPr>
            <p:ph idx="1"/>
          </p:nvPr>
        </p:nvSpPr>
        <p:spPr>
          <a:xfrm>
            <a:off x="261938" y="1058863"/>
            <a:ext cx="11663362" cy="5280025"/>
          </a:xfrm>
        </p:spPr>
        <p:txBody>
          <a:bodyPr>
            <a:normAutofit/>
          </a:bodyPr>
          <a:lstStyle/>
          <a:p>
            <a:endParaRPr kumimoji="1" lang="en-US" altLang="ja-JP" sz="2400" dirty="0"/>
          </a:p>
          <a:p>
            <a:endParaRPr kumimoji="1" lang="en-US" altLang="ja-JP" sz="2400" dirty="0"/>
          </a:p>
          <a:p>
            <a:endParaRPr kumimoji="1" lang="en-US" altLang="ja-JP" sz="2400" dirty="0"/>
          </a:p>
          <a:p>
            <a:endParaRPr lang="en-US" altLang="ja-JP" sz="2400" dirty="0"/>
          </a:p>
          <a:p>
            <a:endParaRPr kumimoji="1" lang="en-US" altLang="ja-JP" sz="2400" dirty="0"/>
          </a:p>
          <a:p>
            <a:endParaRPr kumimoji="1" lang="en-US" altLang="ja-JP" sz="2400" dirty="0"/>
          </a:p>
        </p:txBody>
      </p:sp>
      <p:sp>
        <p:nvSpPr>
          <p:cNvPr id="5" name="スライド番号プレースホルダー 4">
            <a:extLst>
              <a:ext uri="{FF2B5EF4-FFF2-40B4-BE49-F238E27FC236}">
                <a16:creationId xmlns:a16="http://schemas.microsoft.com/office/drawing/2014/main" id="{2115576A-B40E-66DD-6ED9-2699751B86FE}"/>
              </a:ext>
            </a:extLst>
          </p:cNvPr>
          <p:cNvSpPr>
            <a:spLocks noGrp="1"/>
          </p:cNvSpPr>
          <p:nvPr>
            <p:ph type="sldNum" sz="quarter" idx="12"/>
          </p:nvPr>
        </p:nvSpPr>
        <p:spPr/>
        <p:txBody>
          <a:bodyPr/>
          <a:lstStyle/>
          <a:p>
            <a:fld id="{587B30D4-ECFD-49CB-9259-E42FCE029BFB}" type="slidenum">
              <a:rPr kumimoji="1" lang="ja-JP" altLang="en-US" smtClean="0"/>
              <a:t>46</a:t>
            </a:fld>
            <a:endParaRPr kumimoji="1" lang="ja-JP" altLang="en-US"/>
          </a:p>
        </p:txBody>
      </p:sp>
      <p:graphicFrame>
        <p:nvGraphicFramePr>
          <p:cNvPr id="6" name="表 5">
            <a:extLst>
              <a:ext uri="{FF2B5EF4-FFF2-40B4-BE49-F238E27FC236}">
                <a16:creationId xmlns:a16="http://schemas.microsoft.com/office/drawing/2014/main" id="{E18B221B-D26B-DEF7-B3DB-8B8B5971C5E2}"/>
              </a:ext>
            </a:extLst>
          </p:cNvPr>
          <p:cNvGraphicFramePr>
            <a:graphicFrameLocks noGrp="1"/>
          </p:cNvGraphicFramePr>
          <p:nvPr>
            <p:extLst>
              <p:ext uri="{D42A27DB-BD31-4B8C-83A1-F6EECF244321}">
                <p14:modId xmlns:p14="http://schemas.microsoft.com/office/powerpoint/2010/main" val="465736094"/>
              </p:ext>
            </p:extLst>
          </p:nvPr>
        </p:nvGraphicFramePr>
        <p:xfrm>
          <a:off x="1000126" y="1443038"/>
          <a:ext cx="9872661" cy="3586162"/>
        </p:xfrm>
        <a:graphic>
          <a:graphicData uri="http://schemas.openxmlformats.org/drawingml/2006/table">
            <a:tbl>
              <a:tblPr firstRow="1" bandRow="1">
                <a:tableStyleId>{5C22544A-7EE6-4342-B048-85BDC9FD1C3A}</a:tableStyleId>
              </a:tblPr>
              <a:tblGrid>
                <a:gridCol w="1974532">
                  <a:extLst>
                    <a:ext uri="{9D8B030D-6E8A-4147-A177-3AD203B41FA5}">
                      <a16:colId xmlns:a16="http://schemas.microsoft.com/office/drawing/2014/main" val="2481945776"/>
                    </a:ext>
                  </a:extLst>
                </a:gridCol>
                <a:gridCol w="2178798">
                  <a:extLst>
                    <a:ext uri="{9D8B030D-6E8A-4147-A177-3AD203B41FA5}">
                      <a16:colId xmlns:a16="http://schemas.microsoft.com/office/drawing/2014/main" val="1031754376"/>
                    </a:ext>
                  </a:extLst>
                </a:gridCol>
                <a:gridCol w="1770267">
                  <a:extLst>
                    <a:ext uri="{9D8B030D-6E8A-4147-A177-3AD203B41FA5}">
                      <a16:colId xmlns:a16="http://schemas.microsoft.com/office/drawing/2014/main" val="749068543"/>
                    </a:ext>
                  </a:extLst>
                </a:gridCol>
                <a:gridCol w="1974532">
                  <a:extLst>
                    <a:ext uri="{9D8B030D-6E8A-4147-A177-3AD203B41FA5}">
                      <a16:colId xmlns:a16="http://schemas.microsoft.com/office/drawing/2014/main" val="3781007305"/>
                    </a:ext>
                  </a:extLst>
                </a:gridCol>
                <a:gridCol w="1974532">
                  <a:extLst>
                    <a:ext uri="{9D8B030D-6E8A-4147-A177-3AD203B41FA5}">
                      <a16:colId xmlns:a16="http://schemas.microsoft.com/office/drawing/2014/main" val="584108121"/>
                    </a:ext>
                  </a:extLst>
                </a:gridCol>
              </a:tblGrid>
              <a:tr h="640386">
                <a:tc gridSpan="5">
                  <a:txBody>
                    <a:bodyPr/>
                    <a:lstStyle/>
                    <a:p>
                      <a:pPr algn="ctr"/>
                      <a:r>
                        <a:rPr kumimoji="1" lang="ja-JP" altLang="en-US" sz="2800" b="0" dirty="0">
                          <a:solidFill>
                            <a:sysClr val="windowText" lastClr="000000"/>
                          </a:solidFill>
                        </a:rPr>
                        <a:t>各実験</a:t>
                      </a:r>
                      <a:r>
                        <a:rPr kumimoji="1" lang="en-US" altLang="ja-JP" sz="2800" b="0" dirty="0">
                          <a:solidFill>
                            <a:sysClr val="windowText" lastClr="000000"/>
                          </a:solidFill>
                        </a:rPr>
                        <a:t>500</a:t>
                      </a:r>
                      <a:r>
                        <a:rPr kumimoji="1" lang="ja-JP" altLang="en-US" sz="2800" b="0" dirty="0">
                          <a:solidFill>
                            <a:sysClr val="windowText" lastClr="000000"/>
                          </a:solidFill>
                        </a:rPr>
                        <a:t>世代目の最優良個体の評価値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kumimoji="1" lang="ja-JP"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3375155"/>
                  </a:ext>
                </a:extLst>
              </a:tr>
              <a:tr h="640386">
                <a:tc>
                  <a:txBody>
                    <a:bodyPr/>
                    <a:lstStyle/>
                    <a:p>
                      <a:pPr algn="ctr"/>
                      <a:r>
                        <a:rPr kumimoji="1" lang="ja-JP" altLang="en-US" sz="2800" b="0" dirty="0">
                          <a:solidFill>
                            <a:sysClr val="windowText" lastClr="000000"/>
                          </a:solidFill>
                        </a:rPr>
                        <a:t>設計手法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進化手法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最小値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平均値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最大値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7202395"/>
                  </a:ext>
                </a:extLst>
              </a:tr>
              <a:tr h="1152695">
                <a:tc rowSpan="2">
                  <a:txBody>
                    <a:bodyPr/>
                    <a:lstStyle/>
                    <a:p>
                      <a:pPr algn="ctr"/>
                      <a:r>
                        <a:rPr kumimoji="1" lang="ja-JP" altLang="en-US" sz="2800" b="0" dirty="0">
                          <a:solidFill>
                            <a:sysClr val="windowText" lastClr="000000"/>
                          </a:solidFill>
                        </a:rPr>
                        <a:t>提案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突然変異と</a:t>
                      </a:r>
                      <a:endParaRPr kumimoji="1" lang="en-US" altLang="ja-JP" sz="2800" b="0" dirty="0">
                        <a:solidFill>
                          <a:sysClr val="windowText" lastClr="000000"/>
                        </a:solidFill>
                      </a:endParaRPr>
                    </a:p>
                    <a:p>
                      <a:pPr algn="ctr"/>
                      <a:r>
                        <a:rPr kumimoji="1" lang="en-US" altLang="ja-JP" sz="2800" b="0" dirty="0">
                          <a:solidFill>
                            <a:sysClr val="windowText" lastClr="000000"/>
                          </a:solidFill>
                        </a:rPr>
                        <a:t>Normal</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0" dirty="0">
                          <a:solidFill>
                            <a:sysClr val="windowText" lastClr="000000"/>
                          </a:solidFill>
                        </a:rPr>
                        <a:t>0.59040</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0" dirty="0">
                          <a:solidFill>
                            <a:sysClr val="windowText" lastClr="000000"/>
                          </a:solidFill>
                        </a:rPr>
                        <a:t>0.59420</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0" dirty="0">
                          <a:solidFill>
                            <a:sysClr val="windowText" lastClr="000000"/>
                          </a:solidFill>
                        </a:rPr>
                        <a:t>0.59620</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029058"/>
                  </a:ext>
                </a:extLst>
              </a:tr>
              <a:tr h="1152695">
                <a:tc vMerge="1">
                  <a:txBody>
                    <a:bodyPr/>
                    <a:lstStyle/>
                    <a:p>
                      <a:endParaRPr kumimoji="1" lang="ja-JP" altLang="en-US"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突然変異と</a:t>
                      </a:r>
                      <a:endParaRPr kumimoji="1" lang="en-US" altLang="ja-JP" sz="2800" b="0" dirty="0">
                        <a:solidFill>
                          <a:sysClr val="windowText" lastClr="000000"/>
                        </a:solidFill>
                      </a:endParaRPr>
                    </a:p>
                    <a:p>
                      <a:pPr algn="ctr"/>
                      <a:r>
                        <a:rPr kumimoji="1" lang="en-US" altLang="ja-JP" sz="2800" b="0" dirty="0">
                          <a:solidFill>
                            <a:sysClr val="windowText" lastClr="000000"/>
                          </a:solidFill>
                        </a:rPr>
                        <a:t>Semantic</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0" dirty="0">
                          <a:solidFill>
                            <a:sysClr val="windowText" lastClr="000000"/>
                          </a:solidFill>
                        </a:rPr>
                        <a:t>0.59160</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0" dirty="0">
                          <a:solidFill>
                            <a:sysClr val="windowText" lastClr="000000"/>
                          </a:solidFill>
                        </a:rPr>
                        <a:t>0.59478</a:t>
                      </a:r>
                      <a:endParaRPr kumimoji="1" lang="ja-JP" altLang="en-US" sz="2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800" b="1" dirty="0">
                          <a:solidFill>
                            <a:srgbClr val="FF0000"/>
                          </a:solidFill>
                        </a:rPr>
                        <a:t>0.60030</a:t>
                      </a:r>
                      <a:endParaRPr kumimoji="1" lang="ja-JP" altLang="en-US" sz="28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7725520"/>
                  </a:ext>
                </a:extLst>
              </a:tr>
            </a:tbl>
          </a:graphicData>
        </a:graphic>
      </p:graphicFrame>
    </p:spTree>
    <p:extLst>
      <p:ext uri="{BB962C8B-B14F-4D97-AF65-F5344CB8AC3E}">
        <p14:creationId xmlns:p14="http://schemas.microsoft.com/office/powerpoint/2010/main" val="918947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0A449-5B60-0218-4886-932ABE1D79B6}"/>
              </a:ext>
            </a:extLst>
          </p:cNvPr>
          <p:cNvSpPr>
            <a:spLocks noGrp="1"/>
          </p:cNvSpPr>
          <p:nvPr>
            <p:ph type="title"/>
          </p:nvPr>
        </p:nvSpPr>
        <p:spPr/>
        <p:txBody>
          <a:bodyPr/>
          <a:lstStyle/>
          <a:p>
            <a:r>
              <a:rPr lang="en-US" altLang="ja-JP" dirty="0"/>
              <a:t>Normal Crossover</a:t>
            </a:r>
            <a:r>
              <a:rPr lang="ja-JP" altLang="en-US" dirty="0"/>
              <a:t>の最優良個体</a:t>
            </a:r>
            <a:endParaRPr kumimoji="1" lang="ja-JP" altLang="en-US" dirty="0"/>
          </a:p>
        </p:txBody>
      </p:sp>
      <p:sp>
        <p:nvSpPr>
          <p:cNvPr id="4" name="スライド番号プレースホルダー 3">
            <a:extLst>
              <a:ext uri="{FF2B5EF4-FFF2-40B4-BE49-F238E27FC236}">
                <a16:creationId xmlns:a16="http://schemas.microsoft.com/office/drawing/2014/main" id="{C360B65F-E4F4-8E8E-D3B7-578D62A0DA7A}"/>
              </a:ext>
            </a:extLst>
          </p:cNvPr>
          <p:cNvSpPr>
            <a:spLocks noGrp="1"/>
          </p:cNvSpPr>
          <p:nvPr>
            <p:ph type="sldNum" sz="quarter" idx="12"/>
          </p:nvPr>
        </p:nvSpPr>
        <p:spPr/>
        <p:txBody>
          <a:bodyPr/>
          <a:lstStyle/>
          <a:p>
            <a:fld id="{F9201FB3-C8C3-4D7B-BF25-A5346046A706}" type="slidenum">
              <a:rPr kumimoji="1" lang="ja-JP" altLang="en-US" smtClean="0"/>
              <a:t>47</a:t>
            </a:fld>
            <a:endParaRPr kumimoji="1" lang="ja-JP" altLang="en-US"/>
          </a:p>
        </p:txBody>
      </p:sp>
      <p:pic>
        <p:nvPicPr>
          <p:cNvPr id="5" name="コンテンツ プレースホルダー 4" descr="ダイアグラム&#10;&#10;自動的に生成された説明">
            <a:extLst>
              <a:ext uri="{FF2B5EF4-FFF2-40B4-BE49-F238E27FC236}">
                <a16:creationId xmlns:a16="http://schemas.microsoft.com/office/drawing/2014/main" id="{DC0682C4-4824-8EE4-D6FB-1262C29CA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5932" y="1058863"/>
            <a:ext cx="8855374" cy="5280025"/>
          </a:xfrm>
          <a:prstGeom prst="rect">
            <a:avLst/>
          </a:prstGeom>
        </p:spPr>
      </p:pic>
    </p:spTree>
    <p:extLst>
      <p:ext uri="{BB962C8B-B14F-4D97-AF65-F5344CB8AC3E}">
        <p14:creationId xmlns:p14="http://schemas.microsoft.com/office/powerpoint/2010/main" val="420053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875251-437D-BB48-5911-1C4D5DE7652B}"/>
              </a:ext>
            </a:extLst>
          </p:cNvPr>
          <p:cNvSpPr>
            <a:spLocks noGrp="1"/>
          </p:cNvSpPr>
          <p:nvPr>
            <p:ph type="title"/>
          </p:nvPr>
        </p:nvSpPr>
        <p:spPr/>
        <p:txBody>
          <a:bodyPr/>
          <a:lstStyle/>
          <a:p>
            <a:r>
              <a:rPr lang="en-US" altLang="ja-JP" dirty="0"/>
              <a:t>Normal Crossover</a:t>
            </a:r>
            <a:r>
              <a:rPr lang="ja-JP" altLang="en-US" dirty="0"/>
              <a:t>の最優良個体</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6708733-D936-7086-3096-AF7B87722314}"/>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b="1" i="1" kern="100">
                              <a:effectLst/>
                              <a:latin typeface="Cambria Math" panose="02040503050406030204" pitchFamily="18" charset="0"/>
                              <a:ea typeface="ＭＳ 明朝" panose="02020609040205080304" pitchFamily="17" charset="-128"/>
                              <a:cs typeface="Times New Roman" panose="02020603050405020304" pitchFamily="18" charset="0"/>
                            </a:rPr>
                            <m:t>𝐯</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1</m:t>
                          </m:r>
                        </m:e>
                        <m: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𝑡</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+1</m:t>
                          </m:r>
                        </m:sub>
                      </m:s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=0.9</m:t>
                      </m:r>
                      <m:sSub>
                        <m:sSubPr>
                          <m:ctrlPr>
                            <a:rPr lang="ja-JP" altLang="ja-JP" i="1">
                              <a:effectLst/>
                              <a:latin typeface="Cambria Math" panose="02040503050406030204" pitchFamily="18" charset="0"/>
                              <a:ea typeface="Cambria Math" panose="02040503050406030204" pitchFamily="18" charset="0"/>
                            </a:rPr>
                          </m:ctrlPr>
                        </m:sSubPr>
                        <m:e>
                          <m:r>
                            <a:rPr lang="en-US" altLang="ja-JP" b="1" i="1" kern="100">
                              <a:effectLst/>
                              <a:latin typeface="Cambria Math" panose="02040503050406030204" pitchFamily="18" charset="0"/>
                              <a:ea typeface="ＭＳ 明朝" panose="02020609040205080304" pitchFamily="17" charset="-128"/>
                              <a:cs typeface="Times New Roman" panose="02020603050405020304" pitchFamily="18" charset="0"/>
                            </a:rPr>
                            <m:t>𝐯</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1</m:t>
                          </m:r>
                        </m:e>
                        <m: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𝑡</m:t>
                          </m:r>
                        </m:sub>
                      </m:s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+0.1</m:t>
                      </m:r>
                      <m:sSubSup>
                        <m:sSubSupPr>
                          <m:ctrlPr>
                            <a:rPr lang="en-US" altLang="ja-JP" b="1" i="1" smtClean="0">
                              <a:effectLst/>
                              <a:latin typeface="Cambria Math" panose="02040503050406030204" pitchFamily="18" charset="0"/>
                              <a:ea typeface="Cambria Math" panose="02040503050406030204" pitchFamily="18" charset="0"/>
                            </a:rPr>
                          </m:ctrlPr>
                        </m:sSubSupPr>
                        <m:e>
                          <m:r>
                            <a:rPr lang="en-US" altLang="ja-JP" b="1" i="0" smtClean="0">
                              <a:effectLst/>
                              <a:latin typeface="Cambria Math" panose="02040503050406030204" pitchFamily="18" charset="0"/>
                              <a:ea typeface="Cambria Math" panose="02040503050406030204" pitchFamily="18" charset="0"/>
                            </a:rPr>
                            <m:t>𝐠</m:t>
                          </m:r>
                        </m:e>
                        <m:sub>
                          <m:r>
                            <a:rPr lang="en-US" altLang="ja-JP" b="0" i="1" smtClean="0">
                              <a:effectLst/>
                              <a:latin typeface="Cambria Math" panose="02040503050406030204" pitchFamily="18" charset="0"/>
                              <a:ea typeface="Cambria Math" panose="02040503050406030204" pitchFamily="18" charset="0"/>
                            </a:rPr>
                            <m:t>𝑡</m:t>
                          </m:r>
                        </m:sub>
                        <m:sup>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2</m:t>
                          </m:r>
                        </m:sup>
                      </m:sSubSup>
                    </m:oMath>
                  </m:oMathPara>
                </a14:m>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effectLst/>
                              <a:latin typeface="Cambria Math" panose="02040503050406030204" pitchFamily="18" charset="0"/>
                              <a:ea typeface="Cambria Math" panose="02040503050406030204" pitchFamily="18" charset="0"/>
                            </a:rPr>
                          </m:ctrlPr>
                        </m:sSubPr>
                        <m:e>
                          <m:r>
                            <a:rPr lang="en-US" altLang="ja-JP" b="1" i="1" kern="100">
                              <a:effectLst/>
                              <a:latin typeface="Cambria Math" panose="02040503050406030204" pitchFamily="18" charset="0"/>
                              <a:ea typeface="ＭＳ 明朝" panose="02020609040205080304" pitchFamily="17" charset="-128"/>
                              <a:cs typeface="Times New Roman" panose="02020603050405020304" pitchFamily="18" charset="0"/>
                            </a:rPr>
                            <m:t>𝐰</m:t>
                          </m:r>
                        </m:e>
                        <m: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𝑡</m:t>
                          </m:r>
                        </m:sub>
                      </m:s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i="1">
                              <a:effectLst/>
                              <a:latin typeface="Cambria Math" panose="02040503050406030204" pitchFamily="18" charset="0"/>
                              <a:ea typeface="Cambria Math" panose="02040503050406030204" pitchFamily="18" charset="0"/>
                            </a:rPr>
                          </m:ctrlPr>
                        </m:dPr>
                        <m:e>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0.01298+</m:t>
                          </m:r>
                          <m:f>
                            <m:fPr>
                              <m:ctrlPr>
                                <a:rPr lang="ja-JP" altLang="ja-JP" i="1">
                                  <a:effectLst/>
                                  <a:latin typeface="Cambria Math" panose="02040503050406030204" pitchFamily="18" charset="0"/>
                                  <a:ea typeface="Cambria Math" panose="02040503050406030204" pitchFamily="18" charset="0"/>
                                </a:rPr>
                              </m:ctrlPr>
                            </m:fPr>
                            <m:num>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0.001</m:t>
                              </m:r>
                            </m:num>
                            <m:den>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𝜀</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m:t>
                              </m:r>
                              <m:rad>
                                <m:radPr>
                                  <m:degHide m:val="on"/>
                                  <m:ctrlPr>
                                    <a:rPr lang="ja-JP" altLang="ja-JP" i="1">
                                      <a:effectLst/>
                                      <a:latin typeface="Cambria Math" panose="02040503050406030204" pitchFamily="18" charset="0"/>
                                      <a:ea typeface="Cambria Math" panose="02040503050406030204" pitchFamily="18" charset="0"/>
                                    </a:rPr>
                                  </m:ctrlPr>
                                </m:radPr>
                                <m:deg/>
                                <m:e>
                                  <m:sSub>
                                    <m:sSubPr>
                                      <m:ctrlPr>
                                        <a:rPr lang="ja-JP" altLang="ja-JP" i="1">
                                          <a:effectLst/>
                                          <a:latin typeface="Cambria Math" panose="02040503050406030204" pitchFamily="18" charset="0"/>
                                          <a:ea typeface="Cambria Math" panose="02040503050406030204" pitchFamily="18" charset="0"/>
                                        </a:rPr>
                                      </m:ctrlPr>
                                    </m:sSubPr>
                                    <m:e>
                                      <m:r>
                                        <a:rPr lang="en-US" altLang="ja-JP" b="1" i="1" kern="100">
                                          <a:effectLst/>
                                          <a:latin typeface="Cambria Math" panose="02040503050406030204" pitchFamily="18" charset="0"/>
                                          <a:ea typeface="ＭＳ 明朝" panose="02020609040205080304" pitchFamily="17" charset="-128"/>
                                          <a:cs typeface="Times New Roman" panose="02020603050405020304" pitchFamily="18" charset="0"/>
                                        </a:rPr>
                                        <m:t>𝐯</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1</m:t>
                                      </m:r>
                                    </m:e>
                                    <m:sub>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𝑡</m:t>
                                      </m:r>
                                      <m:r>
                                        <a:rPr lang="en-US" altLang="ja-JP" i="1" kern="100">
                                          <a:effectLst/>
                                          <a:latin typeface="Cambria Math" panose="02040503050406030204" pitchFamily="18" charset="0"/>
                                          <a:ea typeface="ＭＳ 明朝" panose="02020609040205080304" pitchFamily="17" charset="-128"/>
                                          <a:cs typeface="Times New Roman" panose="02020603050405020304" pitchFamily="18" charset="0"/>
                                        </a:rPr>
                                        <m:t>+1</m:t>
                                      </m:r>
                                    </m:sub>
                                  </m:sSub>
                                </m:e>
                              </m:rad>
                            </m:den>
                          </m:f>
                        </m:e>
                      </m:d>
                      <m:sSub>
                        <m:sSubPr>
                          <m:ctrlPr>
                            <a:rPr lang="en-US" altLang="ja-JP" b="0" i="1" kern="100" smtClean="0">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b="1" i="0" kern="100" smtClean="0">
                              <a:effectLst/>
                              <a:latin typeface="Cambria Math" panose="02040503050406030204" pitchFamily="18" charset="0"/>
                              <a:ea typeface="ＭＳ 明朝" panose="02020609040205080304" pitchFamily="17" charset="-128"/>
                              <a:cs typeface="Times New Roman" panose="02020603050405020304" pitchFamily="18" charset="0"/>
                            </a:rPr>
                            <m:t>𝐠</m:t>
                          </m:r>
                        </m:e>
                        <m:sub>
                          <m:r>
                            <a:rPr lang="en-US" altLang="ja-JP" b="0" i="1" kern="100" smtClean="0">
                              <a:effectLst/>
                              <a:latin typeface="Cambria Math" panose="02040503050406030204" pitchFamily="18" charset="0"/>
                              <a:ea typeface="ＭＳ 明朝" panose="02020609040205080304" pitchFamily="17" charset="-128"/>
                              <a:cs typeface="Times New Roman" panose="02020603050405020304" pitchFamily="18" charset="0"/>
                            </a:rPr>
                            <m:t>𝑡</m:t>
                          </m:r>
                        </m:sub>
                      </m:sSub>
                    </m:oMath>
                  </m:oMathPara>
                </a14:m>
                <a:endParaRPr kumimoji="1" lang="en-US" altLang="ja-JP" dirty="0"/>
              </a:p>
              <a:p>
                <a:endParaRPr lang="en-US" altLang="ja-JP" dirty="0"/>
              </a:p>
              <a:p>
                <a:r>
                  <a:rPr lang="ja-JP" altLang="en-US" dirty="0"/>
                  <a:t>学習率を適応的に変更する</a:t>
                </a:r>
                <a:r>
                  <a:rPr lang="en-US" altLang="ja-JP" dirty="0" err="1">
                    <a:solidFill>
                      <a:schemeClr val="accent1"/>
                    </a:solidFill>
                  </a:rPr>
                  <a:t>RMSProp</a:t>
                </a:r>
                <a:r>
                  <a:rPr lang="ja-JP" altLang="en-US" dirty="0"/>
                  <a:t>に下限値を設けた</a:t>
                </a:r>
                <a:br>
                  <a:rPr lang="en-US" altLang="ja-JP" dirty="0"/>
                </a:br>
                <a:r>
                  <a:rPr lang="ja-JP" altLang="en-US" dirty="0"/>
                  <a:t>最適化アルゴリズムの設計ができた</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96708733-D936-7086-3096-AF7B87722314}"/>
                  </a:ext>
                </a:extLst>
              </p:cNvPr>
              <p:cNvSpPr>
                <a:spLocks noGrp="1" noRot="1" noChangeAspect="1" noMove="1" noResize="1" noEditPoints="1" noAdjustHandles="1" noChangeArrowheads="1" noChangeShapeType="1" noTextEdit="1"/>
              </p:cNvSpPr>
              <p:nvPr>
                <p:ph idx="1"/>
              </p:nvPr>
            </p:nvSpPr>
            <p:spPr>
              <a:blipFill>
                <a:blip r:embed="rId2"/>
                <a:stretch>
                  <a:fillRect l="-9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8876259C-4F18-5B1C-7AC7-7B28B788021C}"/>
              </a:ext>
            </a:extLst>
          </p:cNvPr>
          <p:cNvSpPr>
            <a:spLocks noGrp="1"/>
          </p:cNvSpPr>
          <p:nvPr>
            <p:ph type="sldNum" sz="quarter" idx="12"/>
          </p:nvPr>
        </p:nvSpPr>
        <p:spPr/>
        <p:txBody>
          <a:bodyPr/>
          <a:lstStyle/>
          <a:p>
            <a:fld id="{F9201FB3-C8C3-4D7B-BF25-A5346046A706}" type="slidenum">
              <a:rPr kumimoji="1" lang="ja-JP" altLang="en-US" smtClean="0"/>
              <a:t>48</a:t>
            </a:fld>
            <a:endParaRPr kumimoji="1" lang="ja-JP" altLang="en-US"/>
          </a:p>
        </p:txBody>
      </p:sp>
    </p:spTree>
    <p:extLst>
      <p:ext uri="{BB962C8B-B14F-4D97-AF65-F5344CB8AC3E}">
        <p14:creationId xmlns:p14="http://schemas.microsoft.com/office/powerpoint/2010/main" val="3562483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F16BD0-4CC9-E96E-5105-347FFDBA29B5}"/>
              </a:ext>
            </a:extLst>
          </p:cNvPr>
          <p:cNvSpPr>
            <a:spLocks noGrp="1"/>
          </p:cNvSpPr>
          <p:nvPr>
            <p:ph type="title"/>
          </p:nvPr>
        </p:nvSpPr>
        <p:spPr/>
        <p:txBody>
          <a:bodyPr/>
          <a:lstStyle/>
          <a:p>
            <a:r>
              <a:rPr kumimoji="1" lang="en-US" altLang="ja-JP" dirty="0"/>
              <a:t>CIFAR-100</a:t>
            </a:r>
            <a:r>
              <a:rPr kumimoji="1" lang="ja-JP" altLang="en-US" dirty="0"/>
              <a:t>分類問題</a:t>
            </a:r>
          </a:p>
        </p:txBody>
      </p:sp>
      <p:sp>
        <p:nvSpPr>
          <p:cNvPr id="3" name="コンテンツ プレースホルダー 2">
            <a:extLst>
              <a:ext uri="{FF2B5EF4-FFF2-40B4-BE49-F238E27FC236}">
                <a16:creationId xmlns:a16="http://schemas.microsoft.com/office/drawing/2014/main" id="{15428851-C0C6-AE20-7F5E-BB65AA47C005}"/>
              </a:ext>
            </a:extLst>
          </p:cNvPr>
          <p:cNvSpPr>
            <a:spLocks noGrp="1"/>
          </p:cNvSpPr>
          <p:nvPr>
            <p:ph idx="1"/>
          </p:nvPr>
        </p:nvSpPr>
        <p:spPr>
          <a:xfrm>
            <a:off x="6096000" y="1058429"/>
            <a:ext cx="5999544" cy="5281028"/>
          </a:xfrm>
        </p:spPr>
        <p:txBody>
          <a:bodyPr/>
          <a:lstStyle/>
          <a:p>
            <a:r>
              <a:rPr kumimoji="1" lang="ja-JP" altLang="en-US" dirty="0"/>
              <a:t>画像を入力し，</a:t>
            </a:r>
            <a:r>
              <a:rPr lang="en-US" altLang="ja-JP" dirty="0"/>
              <a:t>100</a:t>
            </a:r>
            <a:r>
              <a:rPr lang="ja-JP" altLang="en-US" dirty="0"/>
              <a:t>カテゴリに分類</a:t>
            </a:r>
            <a:endParaRPr lang="en-US" altLang="ja-JP" dirty="0"/>
          </a:p>
          <a:p>
            <a:endParaRPr kumimoji="1" lang="en-US" altLang="ja-JP" dirty="0"/>
          </a:p>
          <a:p>
            <a:endParaRPr lang="en-US" altLang="ja-JP" dirty="0"/>
          </a:p>
          <a:p>
            <a:pPr marL="0" indent="0">
              <a:buNone/>
            </a:pPr>
            <a:r>
              <a:rPr kumimoji="1" lang="ja-JP" altLang="en-US" sz="3200" dirty="0"/>
              <a:t>結果</a:t>
            </a:r>
            <a:endParaRPr kumimoji="1" lang="en-US" altLang="ja-JP" dirty="0"/>
          </a:p>
          <a:p>
            <a:r>
              <a:rPr kumimoji="1" lang="en-US" altLang="ja-JP" dirty="0"/>
              <a:t>Adam</a:t>
            </a:r>
            <a:r>
              <a:rPr kumimoji="1" lang="ja-JP" altLang="en-US" dirty="0"/>
              <a:t>に劣るものの</a:t>
            </a:r>
            <a:r>
              <a:rPr kumimoji="1" lang="en-US" altLang="ja-JP" dirty="0" err="1"/>
              <a:t>RMSProp</a:t>
            </a:r>
            <a:r>
              <a:rPr lang="ja-JP" altLang="en-US" dirty="0"/>
              <a:t>と</a:t>
            </a:r>
            <a:br>
              <a:rPr lang="en-US" altLang="ja-JP" dirty="0"/>
            </a:br>
            <a:r>
              <a:rPr lang="ja-JP" altLang="en-US" dirty="0"/>
              <a:t>同程度の学習</a:t>
            </a:r>
            <a:endParaRPr kumimoji="1" lang="ja-JP" altLang="en-US" dirty="0"/>
          </a:p>
        </p:txBody>
      </p:sp>
      <p:pic>
        <p:nvPicPr>
          <p:cNvPr id="4" name="Picture 4">
            <a:extLst>
              <a:ext uri="{FF2B5EF4-FFF2-40B4-BE49-F238E27FC236}">
                <a16:creationId xmlns:a16="http://schemas.microsoft.com/office/drawing/2014/main" id="{E7E72AC1-D4A7-7B97-D8BF-E13535B18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457" y="1253173"/>
            <a:ext cx="6004226" cy="4503169"/>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48EB0F06-38D2-5856-7245-BCE5DDA115EA}"/>
              </a:ext>
            </a:extLst>
          </p:cNvPr>
          <p:cNvSpPr>
            <a:spLocks noGrp="1"/>
          </p:cNvSpPr>
          <p:nvPr>
            <p:ph type="sldNum" sz="quarter" idx="12"/>
          </p:nvPr>
        </p:nvSpPr>
        <p:spPr/>
        <p:txBody>
          <a:bodyPr/>
          <a:lstStyle/>
          <a:p>
            <a:fld id="{F9201FB3-C8C3-4D7B-BF25-A5346046A706}" type="slidenum">
              <a:rPr kumimoji="1" lang="ja-JP" altLang="en-US" smtClean="0"/>
              <a:t>49</a:t>
            </a:fld>
            <a:endParaRPr kumimoji="1" lang="ja-JP" altLang="en-US"/>
          </a:p>
        </p:txBody>
      </p:sp>
    </p:spTree>
    <p:extLst>
      <p:ext uri="{BB962C8B-B14F-4D97-AF65-F5344CB8AC3E}">
        <p14:creationId xmlns:p14="http://schemas.microsoft.com/office/powerpoint/2010/main" val="1128592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96431-E9CA-EA71-CDEE-A913557A117D}"/>
              </a:ext>
            </a:extLst>
          </p:cNvPr>
          <p:cNvSpPr>
            <a:spLocks noGrp="1"/>
          </p:cNvSpPr>
          <p:nvPr>
            <p:ph type="title"/>
          </p:nvPr>
        </p:nvSpPr>
        <p:spPr/>
        <p:txBody>
          <a:bodyPr/>
          <a:lstStyle/>
          <a:p>
            <a:r>
              <a:rPr kumimoji="1" lang="en-US" altLang="ja-JP" dirty="0"/>
              <a:t>[1]</a:t>
            </a:r>
            <a:r>
              <a:rPr kumimoji="1" lang="ja-JP" altLang="en-US" dirty="0"/>
              <a:t>の進化の種類</a:t>
            </a:r>
          </a:p>
        </p:txBody>
      </p:sp>
      <p:sp>
        <p:nvSpPr>
          <p:cNvPr id="3" name="コンテンツ プレースホルダー 2">
            <a:extLst>
              <a:ext uri="{FF2B5EF4-FFF2-40B4-BE49-F238E27FC236}">
                <a16:creationId xmlns:a16="http://schemas.microsoft.com/office/drawing/2014/main" id="{A7C39306-B4D9-A63F-0F98-D3B1D5130055}"/>
              </a:ext>
            </a:extLst>
          </p:cNvPr>
          <p:cNvSpPr>
            <a:spLocks noGrp="1"/>
          </p:cNvSpPr>
          <p:nvPr>
            <p:ph idx="1"/>
          </p:nvPr>
        </p:nvSpPr>
        <p:spPr/>
        <p:txBody>
          <a:bodyPr/>
          <a:lstStyle/>
          <a:p>
            <a:pPr marL="0" indent="0">
              <a:buNone/>
            </a:pPr>
            <a:r>
              <a:rPr lang="ja-JP" altLang="en-US" dirty="0">
                <a:solidFill>
                  <a:schemeClr val="tx1"/>
                </a:solidFill>
              </a:rPr>
              <a:t>設計された最適化</a:t>
            </a:r>
            <a:r>
              <a:rPr lang="ja-JP" altLang="en-US" dirty="0"/>
              <a:t>アルゴリズムに対して突然変異を用いて進化を行う</a:t>
            </a:r>
            <a:endParaRPr lang="en-US" altLang="ja-JP" dirty="0"/>
          </a:p>
          <a:p>
            <a:pPr marL="0" indent="0">
              <a:buNone/>
            </a:pPr>
            <a:r>
              <a:rPr lang="ja-JP" altLang="en-US" dirty="0"/>
              <a:t>突然変異の要素</a:t>
            </a:r>
            <a:endParaRPr lang="en-US" altLang="ja-JP" dirty="0"/>
          </a:p>
          <a:p>
            <a:r>
              <a:rPr lang="ja-JP" altLang="en-US" dirty="0"/>
              <a:t>ランダムに選択した次元にリストを追加</a:t>
            </a:r>
            <a:endParaRPr kumimoji="1" lang="ja-JP" altLang="en-US" dirty="0"/>
          </a:p>
        </p:txBody>
      </p:sp>
      <p:sp>
        <p:nvSpPr>
          <p:cNvPr id="4" name="スライド番号プレースホルダー 3">
            <a:extLst>
              <a:ext uri="{FF2B5EF4-FFF2-40B4-BE49-F238E27FC236}">
                <a16:creationId xmlns:a16="http://schemas.microsoft.com/office/drawing/2014/main" id="{DBAC25B6-A0F3-78C1-06EF-588943519D20}"/>
              </a:ext>
            </a:extLst>
          </p:cNvPr>
          <p:cNvSpPr>
            <a:spLocks noGrp="1"/>
          </p:cNvSpPr>
          <p:nvPr>
            <p:ph type="sldNum" sz="quarter" idx="12"/>
          </p:nvPr>
        </p:nvSpPr>
        <p:spPr/>
        <p:txBody>
          <a:bodyPr/>
          <a:lstStyle/>
          <a:p>
            <a:fld id="{587B30D4-ECFD-49CB-9259-E42FCE029BFB}"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03914">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p>
                          <a:pPr algn="ctr"/>
                          <a:endParaRPr kumimoji="1" lang="ja-JP" altLang="en-US" sz="2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2800" dirty="0">
                              <a:solidFill>
                                <a:schemeClr val="bg1"/>
                              </a:solidFill>
                            </a:rPr>
                            <a:t>[</a:t>
                          </a:r>
                          <a:r>
                            <a:rPr lang="en-US" altLang="ja-JP" sz="2800" dirty="0">
                              <a:solidFill>
                                <a:srgbClr val="FF0000"/>
                              </a:solidFill>
                            </a:rPr>
                            <a:t>[v3, </a:t>
                          </a:r>
                          <a14:m>
                            <m:oMath xmlns:m="http://schemas.openxmlformats.org/officeDocument/2006/math">
                              <m:r>
                                <a:rPr lang="en-US" altLang="ja-JP" sz="2800" i="1" smtClean="0">
                                  <a:solidFill>
                                    <a:srgbClr val="FF0000"/>
                                  </a:solidFill>
                                  <a:latin typeface="Cambria Math" panose="02040503050406030204" pitchFamily="18" charset="0"/>
                                </a:rPr>
                                <m:t>+</m:t>
                              </m:r>
                            </m:oMath>
                          </a14:m>
                          <a:r>
                            <a:rPr lang="en-US" altLang="ja-JP" sz="2800" dirty="0">
                              <a:solidFill>
                                <a:srgbClr val="FF0000"/>
                              </a:solidFill>
                            </a:rPr>
                            <a:t>, [0.1, 1.0]],</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3652616"/>
                      </a:ext>
                    </a:extLst>
                  </a:tr>
                </a:tbl>
              </a:graphicData>
            </a:graphic>
          </p:graphicFrame>
        </mc:Choice>
        <mc:Fallback xmlns="">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extLst>
                  <p:ext uri="{D42A27DB-BD31-4B8C-83A1-F6EECF244321}">
                    <p14:modId xmlns:p14="http://schemas.microsoft.com/office/powerpoint/2010/main" val="4184166909"/>
                  </p:ext>
                </p:extLst>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18160">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0" t="-31310" r="-100300" b="-3195"/>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50" t="-31310" r="-300" b="-3195"/>
                          </a:stretch>
                        </a:blipFill>
                      </a:tcPr>
                    </a:tc>
                    <a:extLst>
                      <a:ext uri="{0D108BD9-81ED-4DB2-BD59-A6C34878D82A}">
                        <a16:rowId xmlns:a16="http://schemas.microsoft.com/office/drawing/2014/main" val="3733652616"/>
                      </a:ext>
                    </a:extLst>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9D5BC71-E0FE-C24C-A4E7-C9AC133DC91F}"/>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6" name="テキスト ボックス 5">
                <a:extLst>
                  <a:ext uri="{FF2B5EF4-FFF2-40B4-BE49-F238E27FC236}">
                    <a16:creationId xmlns:a16="http://schemas.microsoft.com/office/drawing/2014/main" id="{69D5BC71-E0FE-C24C-A4E7-C9AC133DC91F}"/>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4"/>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8462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96431-E9CA-EA71-CDEE-A913557A117D}"/>
              </a:ext>
            </a:extLst>
          </p:cNvPr>
          <p:cNvSpPr>
            <a:spLocks noGrp="1"/>
          </p:cNvSpPr>
          <p:nvPr>
            <p:ph type="title"/>
          </p:nvPr>
        </p:nvSpPr>
        <p:spPr/>
        <p:txBody>
          <a:bodyPr/>
          <a:lstStyle/>
          <a:p>
            <a:r>
              <a:rPr kumimoji="1" lang="en-US" altLang="ja-JP" dirty="0"/>
              <a:t>[1]</a:t>
            </a:r>
            <a:r>
              <a:rPr kumimoji="1" lang="ja-JP" altLang="en-US" dirty="0"/>
              <a:t>の進化の種類</a:t>
            </a:r>
          </a:p>
        </p:txBody>
      </p:sp>
      <p:sp>
        <p:nvSpPr>
          <p:cNvPr id="3" name="コンテンツ プレースホルダー 2">
            <a:extLst>
              <a:ext uri="{FF2B5EF4-FFF2-40B4-BE49-F238E27FC236}">
                <a16:creationId xmlns:a16="http://schemas.microsoft.com/office/drawing/2014/main" id="{A7C39306-B4D9-A63F-0F98-D3B1D5130055}"/>
              </a:ext>
            </a:extLst>
          </p:cNvPr>
          <p:cNvSpPr>
            <a:spLocks noGrp="1"/>
          </p:cNvSpPr>
          <p:nvPr>
            <p:ph idx="1"/>
          </p:nvPr>
        </p:nvSpPr>
        <p:spPr/>
        <p:txBody>
          <a:bodyPr/>
          <a:lstStyle/>
          <a:p>
            <a:pPr marL="0" indent="0">
              <a:buNone/>
            </a:pPr>
            <a:r>
              <a:rPr lang="ja-JP" altLang="en-US" dirty="0">
                <a:solidFill>
                  <a:schemeClr val="tx1"/>
                </a:solidFill>
              </a:rPr>
              <a:t>設計された最適化</a:t>
            </a:r>
            <a:r>
              <a:rPr lang="ja-JP" altLang="en-US" dirty="0"/>
              <a:t>アルゴリズムに対して突然変異を用いて進化を行う</a:t>
            </a:r>
            <a:endParaRPr lang="en-US" altLang="ja-JP" dirty="0"/>
          </a:p>
          <a:p>
            <a:pPr marL="0" indent="0">
              <a:buNone/>
            </a:pPr>
            <a:r>
              <a:rPr lang="ja-JP" altLang="en-US" dirty="0"/>
              <a:t>突然変異の要素</a:t>
            </a:r>
            <a:endParaRPr lang="en-US" altLang="ja-JP" dirty="0"/>
          </a:p>
          <a:p>
            <a:r>
              <a:rPr lang="ja-JP" altLang="en-US" dirty="0"/>
              <a:t>ランダムに選択した次元にリストを追加</a:t>
            </a:r>
            <a:endParaRPr lang="en-US" altLang="ja-JP" dirty="0"/>
          </a:p>
          <a:p>
            <a:r>
              <a:rPr lang="ja-JP" altLang="en-US" dirty="0"/>
              <a:t>ランダムに選択した次元のリストを削除</a:t>
            </a:r>
            <a:endParaRPr kumimoji="1" lang="ja-JP" altLang="en-US" dirty="0"/>
          </a:p>
        </p:txBody>
      </p:sp>
      <p:sp>
        <p:nvSpPr>
          <p:cNvPr id="4" name="スライド番号プレースホルダー 3">
            <a:extLst>
              <a:ext uri="{FF2B5EF4-FFF2-40B4-BE49-F238E27FC236}">
                <a16:creationId xmlns:a16="http://schemas.microsoft.com/office/drawing/2014/main" id="{CBDA32C0-8C0E-EA12-5706-230C3C3D4BF0}"/>
              </a:ext>
            </a:extLst>
          </p:cNvPr>
          <p:cNvSpPr>
            <a:spLocks noGrp="1"/>
          </p:cNvSpPr>
          <p:nvPr>
            <p:ph type="sldNum" sz="quarter" idx="12"/>
          </p:nvPr>
        </p:nvSpPr>
        <p:spPr/>
        <p:txBody>
          <a:bodyPr/>
          <a:lstStyle/>
          <a:p>
            <a:fld id="{587B30D4-ECFD-49CB-9259-E42FCE029BFB}" type="slidenum">
              <a:rPr kumimoji="1" lang="ja-JP" altLang="en-US" smtClean="0"/>
              <a:t>6</a:t>
            </a:fld>
            <a:endParaRPr kumimoji="1" lang="ja-JP" altLang="en-US"/>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03914">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p>
                          <a:pPr algn="ctr"/>
                          <a:endParaRPr kumimoji="1" lang="ja-JP" altLang="en-US" sz="2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[[v1, </a:t>
                          </a:r>
                          <a14:m>
                            <m:oMath xmlns:m="http://schemas.openxmlformats.org/officeDocument/2006/math">
                              <m:r>
                                <a:rPr lang="en-US" altLang="ja-JP" sz="2800" i="1">
                                  <a:solidFill>
                                    <a:schemeClr val="bg1"/>
                                  </a:solidFill>
                                  <a:latin typeface="Cambria Math" panose="02040503050406030204" pitchFamily="18" charset="0"/>
                                  <a:ea typeface="Cambria Math" panose="02040503050406030204" pitchFamily="18" charset="0"/>
                                </a:rPr>
                                <m:t>×</m:t>
                              </m:r>
                            </m:oMath>
                          </a14:m>
                          <a:r>
                            <a:rPr lang="en-US" altLang="ja-JP" sz="2800" dirty="0">
                              <a:solidFill>
                                <a:schemeClr val="bg1"/>
                              </a:solidFill>
                            </a:rPr>
                            <a:t>, [0.01,</a:t>
                          </a:r>
                          <a14:m>
                            <m:oMath xmlns:m="http://schemas.openxmlformats.org/officeDocument/2006/math">
                              <m:sSub>
                                <m:sSubPr>
                                  <m:ctrlPr>
                                    <a:rPr kumimoji="1" lang="ja-JP" altLang="ja-JP" sz="2800" b="1" i="1" smtClean="0">
                                      <a:solidFill>
                                        <a:schemeClr val="bg1"/>
                                      </a:solidFill>
                                      <a:latin typeface="Cambria Math" panose="02040503050406030204" pitchFamily="18" charset="0"/>
                                    </a:rPr>
                                  </m:ctrlPr>
                                </m:sSubPr>
                                <m:e>
                                  <m:r>
                                    <a:rPr kumimoji="1" lang="en-US" altLang="ja-JP" sz="2800" b="1">
                                      <a:solidFill>
                                        <a:schemeClr val="bg1"/>
                                      </a:solidFill>
                                      <a:latin typeface="Cambria Math" panose="02040503050406030204" pitchFamily="18" charset="0"/>
                                    </a:rPr>
                                    <m:t>𝐠</m:t>
                                  </m:r>
                                </m:e>
                                <m:sub>
                                  <m:r>
                                    <a:rPr kumimoji="1" lang="en-US" altLang="ja-JP" sz="2800" i="1">
                                      <a:solidFill>
                                        <a:schemeClr val="bg1"/>
                                      </a:solidFill>
                                      <a:latin typeface="Cambria Math" panose="02040503050406030204" pitchFamily="18" charset="0"/>
                                    </a:rPr>
                                    <m:t>𝑡</m:t>
                                  </m:r>
                                </m:sub>
                              </m:sSub>
                            </m:oMath>
                          </a14:m>
                          <a:r>
                            <a:rPr lang="en-US" altLang="ja-JP" sz="2800" dirty="0">
                              <a:solidFill>
                                <a:schemeClr val="bg1"/>
                              </a:solidFill>
                            </a:rPr>
                            <a:t>]],</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3652616"/>
                      </a:ext>
                    </a:extLst>
                  </a:tr>
                </a:tbl>
              </a:graphicData>
            </a:graphic>
          </p:graphicFrame>
        </mc:Choice>
        <mc:Fallback xmlns="">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extLst>
                  <p:ext uri="{D42A27DB-BD31-4B8C-83A1-F6EECF244321}">
                    <p14:modId xmlns:p14="http://schemas.microsoft.com/office/powerpoint/2010/main" val="2997239698"/>
                  </p:ext>
                </p:extLst>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18160">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0" t="-31310" r="-100300" b="-639"/>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50" t="-31310" r="-300" b="-639"/>
                          </a:stretch>
                        </a:blipFill>
                      </a:tcPr>
                    </a:tc>
                    <a:extLst>
                      <a:ext uri="{0D108BD9-81ED-4DB2-BD59-A6C34878D82A}">
                        <a16:rowId xmlns:a16="http://schemas.microsoft.com/office/drawing/2014/main" val="3733652616"/>
                      </a:ext>
                    </a:extLst>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4122CD-0F8B-C53A-A62D-F2CBD259A570}"/>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6" name="テキスト ボックス 5">
                <a:extLst>
                  <a:ext uri="{FF2B5EF4-FFF2-40B4-BE49-F238E27FC236}">
                    <a16:creationId xmlns:a16="http://schemas.microsoft.com/office/drawing/2014/main" id="{804122CD-0F8B-C53A-A62D-F2CBD259A570}"/>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4"/>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224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96431-E9CA-EA71-CDEE-A913557A117D}"/>
              </a:ext>
            </a:extLst>
          </p:cNvPr>
          <p:cNvSpPr>
            <a:spLocks noGrp="1"/>
          </p:cNvSpPr>
          <p:nvPr>
            <p:ph type="title"/>
          </p:nvPr>
        </p:nvSpPr>
        <p:spPr/>
        <p:txBody>
          <a:bodyPr/>
          <a:lstStyle/>
          <a:p>
            <a:r>
              <a:rPr kumimoji="1" lang="en-US" altLang="ja-JP" dirty="0"/>
              <a:t>[1]</a:t>
            </a:r>
            <a:r>
              <a:rPr kumimoji="1" lang="ja-JP" altLang="en-US" dirty="0"/>
              <a:t>の進化の種類</a:t>
            </a:r>
          </a:p>
        </p:txBody>
      </p:sp>
      <p:sp>
        <p:nvSpPr>
          <p:cNvPr id="3" name="コンテンツ プレースホルダー 2">
            <a:extLst>
              <a:ext uri="{FF2B5EF4-FFF2-40B4-BE49-F238E27FC236}">
                <a16:creationId xmlns:a16="http://schemas.microsoft.com/office/drawing/2014/main" id="{A7C39306-B4D9-A63F-0F98-D3B1D5130055}"/>
              </a:ext>
            </a:extLst>
          </p:cNvPr>
          <p:cNvSpPr>
            <a:spLocks noGrp="1"/>
          </p:cNvSpPr>
          <p:nvPr>
            <p:ph idx="1"/>
          </p:nvPr>
        </p:nvSpPr>
        <p:spPr/>
        <p:txBody>
          <a:bodyPr/>
          <a:lstStyle/>
          <a:p>
            <a:pPr marL="0" indent="0">
              <a:buNone/>
            </a:pPr>
            <a:r>
              <a:rPr lang="ja-JP" altLang="en-US" dirty="0">
                <a:solidFill>
                  <a:schemeClr val="tx1"/>
                </a:solidFill>
              </a:rPr>
              <a:t>設計された最適化</a:t>
            </a:r>
            <a:r>
              <a:rPr lang="ja-JP" altLang="en-US" dirty="0"/>
              <a:t>アルゴリズムに対して突然変異を用いて進化を行う</a:t>
            </a:r>
            <a:endParaRPr lang="en-US" altLang="ja-JP" dirty="0"/>
          </a:p>
          <a:p>
            <a:pPr marL="0" indent="0">
              <a:buNone/>
            </a:pPr>
            <a:r>
              <a:rPr lang="ja-JP" altLang="en-US" dirty="0"/>
              <a:t>突然変異の要素</a:t>
            </a:r>
            <a:endParaRPr lang="en-US" altLang="ja-JP" dirty="0"/>
          </a:p>
          <a:p>
            <a:r>
              <a:rPr lang="ja-JP" altLang="en-US" dirty="0"/>
              <a:t>ランダムに選択した次元にリストを追加</a:t>
            </a:r>
            <a:endParaRPr lang="en-US" altLang="ja-JP" dirty="0"/>
          </a:p>
          <a:p>
            <a:r>
              <a:rPr lang="ja-JP" altLang="en-US" dirty="0"/>
              <a:t>ランダムに選択した次元のリストを削除</a:t>
            </a:r>
            <a:endParaRPr kumimoji="1" lang="en-US" altLang="ja-JP" dirty="0"/>
          </a:p>
          <a:p>
            <a:r>
              <a:rPr lang="ja-JP" altLang="en-US" dirty="0"/>
              <a:t>ランダムに選択した次元のリストの変更</a:t>
            </a:r>
            <a:endParaRPr kumimoji="1" lang="ja-JP" altLang="en-US" dirty="0"/>
          </a:p>
        </p:txBody>
      </p:sp>
      <p:sp>
        <p:nvSpPr>
          <p:cNvPr id="4" name="スライド番号プレースホルダー 3">
            <a:extLst>
              <a:ext uri="{FF2B5EF4-FFF2-40B4-BE49-F238E27FC236}">
                <a16:creationId xmlns:a16="http://schemas.microsoft.com/office/drawing/2014/main" id="{657E2950-36DF-8EBC-B356-AD5BA95FE65D}"/>
              </a:ext>
            </a:extLst>
          </p:cNvPr>
          <p:cNvSpPr>
            <a:spLocks noGrp="1"/>
          </p:cNvSpPr>
          <p:nvPr>
            <p:ph type="sldNum" sz="quarter" idx="12"/>
          </p:nvPr>
        </p:nvSpPr>
        <p:spPr/>
        <p:txBody>
          <a:bodyPr/>
          <a:lstStyle/>
          <a:p>
            <a:fld id="{587B30D4-ECFD-49CB-9259-E42FCE029BFB}" type="slidenum">
              <a:rPr kumimoji="1" lang="ja-JP" altLang="en-US" smtClean="0"/>
              <a:t>7</a:t>
            </a:fld>
            <a:endParaRPr kumimoji="1" lang="ja-JP" altLang="en-US"/>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03914">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p>
                          <a:pPr algn="ctr"/>
                          <a:endParaRPr kumimoji="1" lang="ja-JP" altLang="en-US" sz="28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solidFill>
                                <a:schemeClr val="tx1"/>
                              </a:solidFill>
                            </a:rPr>
                            <a:t>[v1,</a:t>
                          </a:r>
                          <a:r>
                            <a:rPr lang="ja-JP" altLang="en-US" sz="2800" dirty="0">
                              <a:solidFill>
                                <a:schemeClr val="tx1"/>
                              </a:solidFill>
                            </a:rPr>
                            <a:t> </a:t>
                          </a:r>
                          <a14:m>
                            <m:oMath xmlns:m="http://schemas.openxmlformats.org/officeDocument/2006/math">
                              <m:r>
                                <a:rPr lang="en-US" altLang="ja-JP" sz="2800" i="1" smtClean="0">
                                  <a:solidFill>
                                    <a:srgbClr val="FF0000"/>
                                  </a:solidFill>
                                  <a:latin typeface="Cambria Math" panose="02040503050406030204" pitchFamily="18" charset="0"/>
                                </a:rPr>
                                <m:t>+</m:t>
                              </m:r>
                            </m:oMath>
                          </a14:m>
                          <a:r>
                            <a:rPr lang="en-US" altLang="ja-JP" sz="2800" dirty="0">
                              <a:solidFill>
                                <a:schemeClr val="tx1"/>
                              </a:solidFill>
                            </a:rPr>
                            <a:t>,</a:t>
                          </a:r>
                          <a:r>
                            <a:rPr lang="en-US" altLang="ja-JP" sz="2800" dirty="0">
                              <a:solidFill>
                                <a:srgbClr val="FF0000"/>
                              </a:solidFill>
                            </a:rPr>
                            <a:t> </a:t>
                          </a:r>
                          <a:r>
                            <a:rPr lang="en-US" altLang="ja-JP" sz="2800" dirty="0">
                              <a:solidFill>
                                <a:schemeClr val="tx1"/>
                              </a:solidFill>
                            </a:rPr>
                            <a:t>[</a:t>
                          </a:r>
                          <a:r>
                            <a:rPr lang="en-US" altLang="ja-JP" sz="2800" dirty="0">
                              <a:solidFill>
                                <a:srgbClr val="FF0000"/>
                              </a:solidFill>
                            </a:rPr>
                            <a:t>0.2</a:t>
                          </a:r>
                          <a:r>
                            <a:rPr lang="en-US" altLang="ja-JP" sz="2800" dirty="0">
                              <a:solidFill>
                                <a:schemeClr val="tx1"/>
                              </a:solidFill>
                            </a:rPr>
                            <a:t>,</a:t>
                          </a:r>
                          <a:r>
                            <a:rPr lang="ja-JP" altLang="en-US" sz="2800" dirty="0">
                              <a:solidFill>
                                <a:schemeClr val="tx1"/>
                              </a:solidFill>
                            </a:rPr>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solidFill>
                                <a:schemeClr val="tx1"/>
                              </a:solidFill>
                            </a:rPr>
                            <a:t>]], </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3652616"/>
                      </a:ext>
                    </a:extLst>
                  </a:tr>
                </a:tbl>
              </a:graphicData>
            </a:graphic>
          </p:graphicFrame>
        </mc:Choice>
        <mc:Fallback xmlns="">
          <p:graphicFrame>
            <p:nvGraphicFramePr>
              <p:cNvPr id="7" name="表 6">
                <a:extLst>
                  <a:ext uri="{FF2B5EF4-FFF2-40B4-BE49-F238E27FC236}">
                    <a16:creationId xmlns:a16="http://schemas.microsoft.com/office/drawing/2014/main" id="{DF7C321C-3297-50AF-2A54-7C15DED2F730}"/>
                  </a:ext>
                </a:extLst>
              </p:cNvPr>
              <p:cNvGraphicFramePr>
                <a:graphicFrameLocks noGrp="1"/>
              </p:cNvGraphicFramePr>
              <p:nvPr>
                <p:extLst>
                  <p:ext uri="{D42A27DB-BD31-4B8C-83A1-F6EECF244321}">
                    <p14:modId xmlns:p14="http://schemas.microsoft.com/office/powerpoint/2010/main" val="2566344272"/>
                  </p:ext>
                </p:extLst>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18160">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0" t="-31310" r="-100300" b="-639"/>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50" t="-31310" r="-300" b="-639"/>
                          </a:stretch>
                        </a:blipFill>
                      </a:tcPr>
                    </a:tc>
                    <a:extLst>
                      <a:ext uri="{0D108BD9-81ED-4DB2-BD59-A6C34878D82A}">
                        <a16:rowId xmlns:a16="http://schemas.microsoft.com/office/drawing/2014/main" val="3733652616"/>
                      </a:ext>
                    </a:extLst>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40918A9-1BC8-2EA3-17DF-1B593C237143}"/>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6" name="テキスト ボックス 5">
                <a:extLst>
                  <a:ext uri="{FF2B5EF4-FFF2-40B4-BE49-F238E27FC236}">
                    <a16:creationId xmlns:a16="http://schemas.microsoft.com/office/drawing/2014/main" id="{840918A9-1BC8-2EA3-17DF-1B593C237143}"/>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4"/>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911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6F39EF-2F4C-7254-44F0-AFA5EB02DA0D}"/>
              </a:ext>
            </a:extLst>
          </p:cNvPr>
          <p:cNvSpPr>
            <a:spLocks noGrp="1"/>
          </p:cNvSpPr>
          <p:nvPr>
            <p:ph type="title"/>
          </p:nvPr>
        </p:nvSpPr>
        <p:spPr/>
        <p:txBody>
          <a:bodyPr/>
          <a:lstStyle/>
          <a:p>
            <a:r>
              <a:rPr kumimoji="1" lang="en-US" altLang="ja-JP" dirty="0"/>
              <a:t>[1]</a:t>
            </a:r>
            <a:r>
              <a:rPr kumimoji="1" lang="ja-JP" altLang="en-US" dirty="0"/>
              <a:t>の問題点</a:t>
            </a:r>
          </a:p>
        </p:txBody>
      </p:sp>
      <p:sp>
        <p:nvSpPr>
          <p:cNvPr id="3" name="コンテンツ プレースホルダー 2">
            <a:extLst>
              <a:ext uri="{FF2B5EF4-FFF2-40B4-BE49-F238E27FC236}">
                <a16:creationId xmlns:a16="http://schemas.microsoft.com/office/drawing/2014/main" id="{81064D34-C00D-5942-F69F-965BD964F620}"/>
              </a:ext>
            </a:extLst>
          </p:cNvPr>
          <p:cNvSpPr>
            <a:spLocks noGrp="1"/>
          </p:cNvSpPr>
          <p:nvPr>
            <p:ph idx="1"/>
          </p:nvPr>
        </p:nvSpPr>
        <p:spPr/>
        <p:txBody>
          <a:bodyPr/>
          <a:lstStyle/>
          <a:p>
            <a:pPr marL="0" indent="0">
              <a:buNone/>
            </a:pPr>
            <a:r>
              <a:rPr kumimoji="1" lang="ja-JP" altLang="en-US" dirty="0"/>
              <a:t>突然変異を用いて進化を繰り返していく</a:t>
            </a:r>
            <a:endParaRPr kumimoji="1" lang="en-US" altLang="ja-JP" dirty="0"/>
          </a:p>
          <a:p>
            <a:r>
              <a:rPr lang="ja-JP" altLang="en-US" dirty="0"/>
              <a:t>パラメータの更新に</a:t>
            </a:r>
            <a:r>
              <a:rPr lang="ja-JP" altLang="en-US" dirty="0">
                <a:solidFill>
                  <a:srgbClr val="FF0000"/>
                </a:solidFill>
              </a:rPr>
              <a:t>不要な</a:t>
            </a:r>
            <a:r>
              <a:rPr lang="ja-JP" altLang="en-US" dirty="0"/>
              <a:t>リストが設計される</a:t>
            </a:r>
            <a:endParaRPr lang="en-US" altLang="ja-JP" dirty="0"/>
          </a:p>
          <a:p>
            <a:r>
              <a:rPr kumimoji="1" lang="ja-JP" altLang="en-US" dirty="0"/>
              <a:t>今後の進化で必要になりえるため削除せず，</a:t>
            </a:r>
            <a:br>
              <a:rPr kumimoji="1" lang="en-US" altLang="ja-JP" dirty="0"/>
            </a:br>
            <a:r>
              <a:rPr kumimoji="1" lang="ja-JP" altLang="en-US" dirty="0"/>
              <a:t>最後に</a:t>
            </a:r>
            <a:r>
              <a:rPr kumimoji="1" lang="ja-JP" altLang="en-US" dirty="0">
                <a:solidFill>
                  <a:srgbClr val="FF0000"/>
                </a:solidFill>
              </a:rPr>
              <a:t>人間が削除・修正</a:t>
            </a:r>
          </a:p>
        </p:txBody>
      </p:sp>
      <p:sp>
        <p:nvSpPr>
          <p:cNvPr id="5" name="スライド番号プレースホルダー 4">
            <a:extLst>
              <a:ext uri="{FF2B5EF4-FFF2-40B4-BE49-F238E27FC236}">
                <a16:creationId xmlns:a16="http://schemas.microsoft.com/office/drawing/2014/main" id="{A53BF57B-903E-E94B-2BCA-94DBB7FFF5CC}"/>
              </a:ext>
            </a:extLst>
          </p:cNvPr>
          <p:cNvSpPr>
            <a:spLocks noGrp="1"/>
          </p:cNvSpPr>
          <p:nvPr>
            <p:ph type="sldNum" sz="quarter" idx="12"/>
          </p:nvPr>
        </p:nvSpPr>
        <p:spPr/>
        <p:txBody>
          <a:bodyPr/>
          <a:lstStyle/>
          <a:p>
            <a:fld id="{587B30D4-ECFD-49CB-9259-E42FCE029BFB}" type="slidenum">
              <a:rPr kumimoji="1" lang="ja-JP" altLang="en-US" smtClean="0"/>
              <a:t>8</a:t>
            </a:fld>
            <a:endParaRPr kumimoji="1" lang="ja-JP" alt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A204ED5D-6138-C8FB-0877-467C2B6CF269}"/>
                  </a:ext>
                </a:extLst>
              </p:cNvPr>
              <p:cNvGraphicFramePr>
                <a:graphicFrameLocks noGrp="1"/>
              </p:cNvGraphicFramePr>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03914">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altLang="ja-JP" sz="2800" dirty="0"/>
                            <a:t>[[v0, </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oMath>
                          </a14:m>
                          <a:r>
                            <a:rPr lang="en-US" altLang="ja-JP" sz="2800" dirty="0"/>
                            <a:t>, [0.9, </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r>
                                    <a:rPr lang="en-US" altLang="ja-JP" sz="2800" b="0" i="1" smtClean="0">
                                      <a:solidFill>
                                        <a:schemeClr val="tx1"/>
                                      </a:solidFill>
                                      <a:latin typeface="Cambria Math" panose="02040503050406030204" pitchFamily="18" charset="0"/>
                                      <a:ea typeface="Cambria Math" panose="02040503050406030204" pitchFamily="18" charset="0"/>
                                    </a:rPr>
                                    <m:t>−1</m:t>
                                  </m:r>
                                </m:sub>
                              </m:sSub>
                            </m:oMath>
                          </a14:m>
                          <a:r>
                            <a:rPr lang="en-US" altLang="ja-JP" sz="2800" dirty="0"/>
                            <a:t>]],</a:t>
                          </a:r>
                        </a:p>
                        <a:p>
                          <a:pPr marL="0" indent="0">
                            <a:buFont typeface="Arial" panose="020B0604020202020204" pitchFamily="34" charset="0"/>
                            <a:buNone/>
                          </a:pPr>
                          <a:r>
                            <a:rPr lang="en-US" altLang="ja-JP" sz="2800" dirty="0">
                              <a:solidFill>
                                <a:schemeClr val="bg1"/>
                              </a:solidFill>
                            </a:rPr>
                            <a:t>[</a:t>
                          </a:r>
                          <a:r>
                            <a:rPr lang="en-US" altLang="ja-JP" sz="2800" dirty="0"/>
                            <a:t>[v1, </a:t>
                          </a:r>
                          <a14:m>
                            <m:oMath xmlns:m="http://schemas.openxmlformats.org/officeDocument/2006/math">
                              <m:r>
                                <a:rPr lang="en-US" altLang="ja-JP" sz="2800" i="1">
                                  <a:latin typeface="Cambria Math" panose="02040503050406030204" pitchFamily="18" charset="0"/>
                                  <a:ea typeface="Cambria Math" panose="02040503050406030204" pitchFamily="18" charset="0"/>
                                </a:rPr>
                                <m:t>×</m:t>
                              </m:r>
                            </m:oMath>
                          </a14:m>
                          <a:r>
                            <a:rPr lang="en-US" altLang="ja-JP" sz="2800" dirty="0"/>
                            <a:t>, [</a:t>
                          </a:r>
                          <a14:m>
                            <m:oMath xmlns:m="http://schemas.openxmlformats.org/officeDocument/2006/math">
                              <m:r>
                                <a:rPr lang="en-US" altLang="ja-JP" sz="2800" b="0" i="1" smtClean="0">
                                  <a:solidFill>
                                    <a:schemeClr val="tx1"/>
                                  </a:solidFill>
                                  <a:latin typeface="Cambria Math" panose="02040503050406030204" pitchFamily="18" charset="0"/>
                                </a:rPr>
                                <m:t>𝜂</m:t>
                              </m:r>
                            </m:oMath>
                          </a14:m>
                          <a:r>
                            <a:rPr lang="en-US" altLang="ja-JP" sz="2800" dirty="0"/>
                            <a:t>, </a:t>
                          </a:r>
                          <a14:m>
                            <m:oMath xmlns:m="http://schemas.openxmlformats.org/officeDocument/2006/math">
                              <m:sSub>
                                <m:sSubPr>
                                  <m:ctrlPr>
                                    <a:rPr kumimoji="1" lang="ja-JP" altLang="ja-JP" sz="2800" b="1" i="1" smtClean="0">
                                      <a:solidFill>
                                        <a:schemeClr val="tx1"/>
                                      </a:solidFill>
                                      <a:latin typeface="Cambria Math" panose="02040503050406030204" pitchFamily="18" charset="0"/>
                                    </a:rPr>
                                  </m:ctrlPr>
                                </m:sSubPr>
                                <m:e>
                                  <m:r>
                                    <a:rPr kumimoji="1" lang="en-US" altLang="ja-JP" sz="2800" b="1">
                                      <a:solidFill>
                                        <a:schemeClr val="tx1"/>
                                      </a:solidFill>
                                      <a:latin typeface="Cambria Math" panose="02040503050406030204" pitchFamily="18" charset="0"/>
                                    </a:rPr>
                                    <m:t>𝐠</m:t>
                                  </m:r>
                                </m:e>
                                <m:sub>
                                  <m:r>
                                    <a:rPr kumimoji="1" lang="en-US" altLang="ja-JP" sz="2800" i="1">
                                      <a:solidFill>
                                        <a:schemeClr val="tx1"/>
                                      </a:solidFill>
                                      <a:latin typeface="Cambria Math" panose="02040503050406030204" pitchFamily="18" charset="0"/>
                                    </a:rPr>
                                    <m:t>𝑡</m:t>
                                  </m:r>
                                </m:sub>
                              </m:sSub>
                            </m:oMath>
                          </a14:m>
                          <a:r>
                            <a:rPr lang="en-US" altLang="ja-JP" sz="2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2800" dirty="0">
                              <a:solidFill>
                                <a:schemeClr val="bg1"/>
                              </a:solidFill>
                            </a:rPr>
                            <a:t>[</a:t>
                          </a:r>
                          <a:r>
                            <a:rPr lang="en-US" altLang="ja-JP" sz="2800" dirty="0">
                              <a:solidFill>
                                <a:srgbClr val="FF0000"/>
                              </a:solidFill>
                            </a:rPr>
                            <a:t>[v3, </a:t>
                          </a:r>
                          <a14:m>
                            <m:oMath xmlns:m="http://schemas.openxmlformats.org/officeDocument/2006/math">
                              <m:r>
                                <a:rPr lang="en-US" altLang="ja-JP" sz="2800" i="1" smtClean="0">
                                  <a:solidFill>
                                    <a:srgbClr val="FF0000"/>
                                  </a:solidFill>
                                  <a:latin typeface="Cambria Math" panose="02040503050406030204" pitchFamily="18" charset="0"/>
                                </a:rPr>
                                <m:t>+</m:t>
                              </m:r>
                            </m:oMath>
                          </a14:m>
                          <a:r>
                            <a:rPr lang="en-US" altLang="ja-JP" sz="2800" dirty="0">
                              <a:solidFill>
                                <a:srgbClr val="FF0000"/>
                              </a:solidFill>
                            </a:rPr>
                            <a:t>, [0.1, 1.0]],</a:t>
                          </a:r>
                        </a:p>
                        <a:p>
                          <a:pPr marL="0" indent="0">
                            <a:buFont typeface="Arial" panose="020B0604020202020204" pitchFamily="34" charset="0"/>
                            <a:buNone/>
                          </a:pPr>
                          <a:r>
                            <a:rPr lang="en-US" altLang="ja-JP" sz="2800" dirty="0">
                              <a:solidFill>
                                <a:schemeClr val="bg1"/>
                              </a:solidFill>
                            </a:rPr>
                            <a:t>[</a:t>
                          </a:r>
                          <a:r>
                            <a:rPr lang="en-US" altLang="ja-JP" sz="2800" dirty="0"/>
                            <a:t>[</a:t>
                          </a:r>
                          <a14:m>
                            <m:oMath xmlns:m="http://schemas.openxmlformats.org/officeDocument/2006/math">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1" i="1" smtClean="0">
                                      <a:solidFill>
                                        <a:schemeClr val="tx1"/>
                                      </a:solidFill>
                                      <a:latin typeface="Cambria Math" panose="02040503050406030204" pitchFamily="18" charset="0"/>
                                      <a:ea typeface="Cambria Math" panose="02040503050406030204" pitchFamily="18" charset="0"/>
                                    </a:rPr>
                                  </m:ctrlPr>
                                </m:sSubPr>
                                <m:e>
                                  <m:r>
                                    <a:rPr lang="en-US" altLang="ja-JP" sz="2800" b="1" i="0" smtClean="0">
                                      <a:solidFill>
                                        <a:schemeClr val="tx1"/>
                                      </a:solidFill>
                                      <a:latin typeface="Cambria Math" panose="02040503050406030204" pitchFamily="18" charset="0"/>
                                      <a:ea typeface="Cambria Math" panose="02040503050406030204" pitchFamily="18" charset="0"/>
                                    </a:rPr>
                                    <m:t>𝐰</m:t>
                                  </m:r>
                                </m:e>
                                <m:sub>
                                  <m:r>
                                    <a:rPr lang="en-US" altLang="ja-JP" sz="2800" b="0" i="1" smtClean="0">
                                      <a:solidFill>
                                        <a:schemeClr val="tx1"/>
                                      </a:solidFill>
                                      <a:latin typeface="Cambria Math" panose="02040503050406030204" pitchFamily="18" charset="0"/>
                                      <a:ea typeface="Cambria Math" panose="02040503050406030204" pitchFamily="18" charset="0"/>
                                    </a:rPr>
                                    <m:t>𝑡</m:t>
                                  </m:r>
                                </m:sub>
                              </m:sSub>
                            </m:oMath>
                          </a14:m>
                          <a:r>
                            <a:rPr lang="en-US" altLang="ja-JP" sz="2800" dirty="0"/>
                            <a:t>, </a:t>
                          </a:r>
                          <a14:m>
                            <m:oMath xmlns:m="http://schemas.openxmlformats.org/officeDocument/2006/math">
                              <m:r>
                                <a:rPr lang="en-US" altLang="ja-JP" sz="2800" i="1" smtClean="0">
                                  <a:latin typeface="Cambria Math" panose="02040503050406030204" pitchFamily="18" charset="0"/>
                                </a:rPr>
                                <m:t>+</m:t>
                              </m:r>
                            </m:oMath>
                          </a14:m>
                          <a:r>
                            <a:rPr lang="en-US" altLang="ja-JP" sz="2800" dirty="0"/>
                            <a:t>, [v0, v1]]]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3652616"/>
                      </a:ext>
                    </a:extLst>
                  </a:tr>
                </a:tbl>
              </a:graphicData>
            </a:graphic>
          </p:graphicFrame>
        </mc:Choice>
        <mc:Fallback xmlns="">
          <p:graphicFrame>
            <p:nvGraphicFramePr>
              <p:cNvPr id="4" name="表 3">
                <a:extLst>
                  <a:ext uri="{FF2B5EF4-FFF2-40B4-BE49-F238E27FC236}">
                    <a16:creationId xmlns:a16="http://schemas.microsoft.com/office/drawing/2014/main" id="{A204ED5D-6138-C8FB-0877-467C2B6CF269}"/>
                  </a:ext>
                </a:extLst>
              </p:cNvPr>
              <p:cNvGraphicFramePr>
                <a:graphicFrameLocks noGrp="1"/>
              </p:cNvGraphicFramePr>
              <p:nvPr>
                <p:extLst>
                  <p:ext uri="{D42A27DB-BD31-4B8C-83A1-F6EECF244321}">
                    <p14:modId xmlns:p14="http://schemas.microsoft.com/office/powerpoint/2010/main" val="1242862513"/>
                  </p:ext>
                </p:extLst>
              </p:nvPr>
            </p:nvGraphicFramePr>
            <p:xfrm>
              <a:off x="2032000" y="3932232"/>
              <a:ext cx="8128000" cy="2421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19086840"/>
                        </a:ext>
                      </a:extLst>
                    </a:gridCol>
                    <a:gridCol w="4064000">
                      <a:extLst>
                        <a:ext uri="{9D8B030D-6E8A-4147-A177-3AD203B41FA5}">
                          <a16:colId xmlns:a16="http://schemas.microsoft.com/office/drawing/2014/main" val="289336372"/>
                        </a:ext>
                      </a:extLst>
                    </a:gridCol>
                  </a:tblGrid>
                  <a:tr h="518160">
                    <a:tc>
                      <a:txBody>
                        <a:bodyPr/>
                        <a:lstStyle/>
                        <a:p>
                          <a:pPr algn="ctr"/>
                          <a:r>
                            <a:rPr kumimoji="1" lang="ja-JP" altLang="en-US" sz="2800" b="0" dirty="0">
                              <a:solidFill>
                                <a:sysClr val="windowText" lastClr="000000"/>
                              </a:solidFill>
                            </a:rPr>
                            <a:t>変異前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0" dirty="0">
                              <a:solidFill>
                                <a:sysClr val="windowText" lastClr="000000"/>
                              </a:solidFill>
                            </a:rPr>
                            <a:t>変異後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563873"/>
                      </a:ext>
                    </a:extLst>
                  </a:tr>
                  <a:tr h="1903312">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0" t="-31310" r="-100300" b="-3195"/>
                          </a:stretch>
                        </a:blipFill>
                      </a:tcPr>
                    </a:tc>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50" t="-31310" r="-300" b="-3195"/>
                          </a:stretch>
                        </a:blipFill>
                      </a:tcPr>
                    </a:tc>
                    <a:extLst>
                      <a:ext uri="{0D108BD9-81ED-4DB2-BD59-A6C34878D82A}">
                        <a16:rowId xmlns:a16="http://schemas.microsoft.com/office/drawing/2014/main" val="3733652616"/>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A3F3E2A-7E9E-8B74-75DE-859251923BF1}"/>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7" name="テキスト ボックス 6">
                <a:extLst>
                  <a:ext uri="{FF2B5EF4-FFF2-40B4-BE49-F238E27FC236}">
                    <a16:creationId xmlns:a16="http://schemas.microsoft.com/office/drawing/2014/main" id="{8A3F3E2A-7E9E-8B74-75DE-859251923BF1}"/>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4"/>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959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EF117F-3A3F-0C8C-BE99-F67FFA616836}"/>
              </a:ext>
            </a:extLst>
          </p:cNvPr>
          <p:cNvSpPr>
            <a:spLocks noGrp="1"/>
          </p:cNvSpPr>
          <p:nvPr>
            <p:ph type="title"/>
          </p:nvPr>
        </p:nvSpPr>
        <p:spPr/>
        <p:txBody>
          <a:bodyPr>
            <a:normAutofit/>
          </a:bodyPr>
          <a:lstStyle/>
          <a:p>
            <a:r>
              <a:rPr kumimoji="1" lang="ja-JP" altLang="en-US" dirty="0"/>
              <a:t>提案手法</a:t>
            </a:r>
          </a:p>
        </p:txBody>
      </p:sp>
      <mc:AlternateContent xmlns:mc="http://schemas.openxmlformats.org/markup-compatibility/2006">
        <mc:Choice xmlns:a14="http://schemas.microsoft.com/office/drawing/2010/main" Requires="a14">
          <p:sp>
            <p:nvSpPr>
              <p:cNvPr id="4" name="コンテンツ プレースホルダー 2">
                <a:extLst>
                  <a:ext uri="{FF2B5EF4-FFF2-40B4-BE49-F238E27FC236}">
                    <a16:creationId xmlns:a16="http://schemas.microsoft.com/office/drawing/2014/main" id="{9F4F5131-3A2B-668C-501F-615F23B33CC7}"/>
                  </a:ext>
                </a:extLst>
              </p:cNvPr>
              <p:cNvSpPr>
                <a:spLocks noGrp="1"/>
              </p:cNvSpPr>
              <p:nvPr>
                <p:ph idx="1"/>
              </p:nvPr>
            </p:nvSpPr>
            <p:spPr/>
            <p:txBody>
              <a:bodyPr>
                <a:normAutofit lnSpcReduction="10000"/>
              </a:bodyPr>
              <a:lstStyle/>
              <a:p>
                <a:pPr marL="0" indent="0">
                  <a:buNone/>
                </a:pPr>
                <a:r>
                  <a:rPr lang="ja-JP" altLang="en-US" dirty="0">
                    <a:solidFill>
                      <a:schemeClr val="tx1"/>
                    </a:solidFill>
                  </a:rPr>
                  <a:t>勾配法に基づく</a:t>
                </a:r>
                <a:r>
                  <a:rPr kumimoji="1" lang="ja-JP" altLang="en-US" dirty="0">
                    <a:solidFill>
                      <a:schemeClr val="tx1"/>
                    </a:solidFill>
                  </a:rPr>
                  <a:t>最適化アルゴリズムの設計に木構造を用いる</a:t>
                </a:r>
                <a:endParaRPr kumimoji="1" lang="en-US" altLang="ja-JP" dirty="0">
                  <a:solidFill>
                    <a:schemeClr val="tx1"/>
                  </a:solidFill>
                </a:endParaRPr>
              </a:p>
              <a:p>
                <a:r>
                  <a:rPr lang="ja-JP" altLang="en-US" b="0" dirty="0">
                    <a:solidFill>
                      <a:schemeClr val="tx1"/>
                    </a:solidFill>
                    <a:latin typeface="Cambria Math" panose="02040503050406030204" pitchFamily="18" charset="0"/>
                  </a:rPr>
                  <a:t>パラメータの更新量を設計する</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+1</m:t>
                        </m:r>
                      </m:sub>
                    </m:sSub>
                    <m:r>
                      <a:rPr lang="en-US" altLang="ja-JP" b="0" i="1" smtClean="0">
                        <a:solidFill>
                          <a:schemeClr val="tx1"/>
                        </a:solidFill>
                        <a:latin typeface="Cambria Math" panose="02040503050406030204" pitchFamily="18" charset="0"/>
                      </a:rPr>
                      <m:t>=</m:t>
                    </m:r>
                    <m:sSub>
                      <m:sSubPr>
                        <m:ctrlPr>
                          <a:rPr lang="en-US" altLang="ja-JP" b="0" i="1" smtClean="0">
                            <a:solidFill>
                              <a:schemeClr val="tx1"/>
                            </a:solidFill>
                            <a:latin typeface="Cambria Math" panose="02040503050406030204" pitchFamily="18" charset="0"/>
                          </a:rPr>
                        </m:ctrlPr>
                      </m:sSubPr>
                      <m:e>
                        <m:r>
                          <a:rPr lang="en-US" altLang="ja-JP" b="1" i="0" smtClean="0">
                            <a:solidFill>
                              <a:schemeClr val="tx1"/>
                            </a:solidFill>
                            <a:latin typeface="Cambria Math" panose="02040503050406030204" pitchFamily="18" charset="0"/>
                          </a:rPr>
                          <m:t>𝐰</m:t>
                        </m:r>
                      </m:e>
                      <m:sub>
                        <m:r>
                          <a:rPr lang="en-US" altLang="ja-JP" b="0" i="1" smtClean="0">
                            <a:solidFill>
                              <a:schemeClr val="tx1"/>
                            </a:solidFill>
                            <a:latin typeface="Cambria Math" panose="02040503050406030204" pitchFamily="18" charset="0"/>
                          </a:rPr>
                          <m:t>𝑡</m:t>
                        </m:r>
                      </m:sub>
                    </m:sSub>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ea typeface="Cambria Math" panose="02040503050406030204" pitchFamily="18" charset="0"/>
                      </a:rPr>
                      <m:t>∆</m:t>
                    </m:r>
                    <m:sSub>
                      <m:sSubPr>
                        <m:ctrlPr>
                          <a:rPr lang="en-US" altLang="ja-JP" b="0" i="1" smtClean="0">
                            <a:solidFill>
                              <a:schemeClr val="tx1"/>
                            </a:solidFill>
                            <a:latin typeface="Cambria Math" panose="02040503050406030204" pitchFamily="18" charset="0"/>
                            <a:ea typeface="Cambria Math" panose="02040503050406030204" pitchFamily="18" charset="0"/>
                          </a:rPr>
                        </m:ctrlPr>
                      </m:sSubPr>
                      <m:e>
                        <m:r>
                          <a:rPr lang="en-US" altLang="ja-JP" b="1" i="0" smtClean="0">
                            <a:solidFill>
                              <a:schemeClr val="tx1"/>
                            </a:solidFill>
                            <a:latin typeface="Cambria Math" panose="02040503050406030204" pitchFamily="18" charset="0"/>
                            <a:ea typeface="Cambria Math" panose="02040503050406030204" pitchFamily="18" charset="0"/>
                          </a:rPr>
                          <m:t>𝐰</m:t>
                        </m:r>
                      </m:e>
                      <m:sub>
                        <m:r>
                          <a:rPr lang="en-US" altLang="ja-JP" b="0" i="1" smtClean="0">
                            <a:solidFill>
                              <a:schemeClr val="tx1"/>
                            </a:solidFill>
                            <a:latin typeface="Cambria Math" panose="02040503050406030204" pitchFamily="18" charset="0"/>
                            <a:ea typeface="Cambria Math" panose="02040503050406030204" pitchFamily="18" charset="0"/>
                          </a:rPr>
                          <m:t>𝑡</m:t>
                        </m:r>
                      </m:sub>
                    </m:sSub>
                  </m:oMath>
                </a14:m>
                <a:r>
                  <a:rPr kumimoji="1" lang="ja-JP" altLang="en-US" b="1" dirty="0">
                    <a:solidFill>
                      <a:schemeClr val="tx1"/>
                    </a:solidFill>
                  </a:rPr>
                  <a:t>　</a:t>
                </a:r>
                <a:endParaRPr kumimoji="1" lang="en-US" altLang="ja-JP" b="1" dirty="0">
                  <a:solidFill>
                    <a:schemeClr val="tx1"/>
                  </a:solidFill>
                </a:endParaRPr>
              </a:p>
              <a:p>
                <a:pPr marL="0" indent="0">
                  <a:buNone/>
                </a:pPr>
                <a:endParaRPr kumimoji="1" lang="en-US" altLang="ja-JP" dirty="0">
                  <a:solidFill>
                    <a:schemeClr val="tx1"/>
                  </a:solidFill>
                </a:endParaRPr>
              </a:p>
              <a:p>
                <a:pPr marL="0" indent="0">
                  <a:buNone/>
                </a:pPr>
                <a:endParaRPr lang="en-US" altLang="ja-JP" dirty="0">
                  <a:solidFill>
                    <a:schemeClr val="tx1"/>
                  </a:solidFill>
                </a:endParaRPr>
              </a:p>
              <a:p>
                <a:pPr marL="0" indent="0">
                  <a:buNone/>
                </a:pPr>
                <a:endParaRPr lang="en-US" altLang="ja-JP" dirty="0">
                  <a:solidFill>
                    <a:schemeClr val="tx1"/>
                  </a:solidFill>
                </a:endParaRPr>
              </a:p>
              <a:p>
                <a:pPr marL="0" indent="0">
                  <a:buNone/>
                </a:pPr>
                <a:endParaRPr lang="en-US" altLang="ja-JP" dirty="0">
                  <a:solidFill>
                    <a:schemeClr val="tx1"/>
                  </a:solidFill>
                </a:endParaRPr>
              </a:p>
              <a:p>
                <a:pPr marL="0" indent="0">
                  <a:buNone/>
                </a:pPr>
                <a:r>
                  <a:rPr lang="ja-JP" altLang="en-US" dirty="0">
                    <a:solidFill>
                      <a:schemeClr val="tx1"/>
                    </a:solidFill>
                  </a:rPr>
                  <a:t>メリット</a:t>
                </a:r>
                <a:endParaRPr lang="en-US" altLang="ja-JP" dirty="0">
                  <a:solidFill>
                    <a:schemeClr val="tx1"/>
                  </a:solidFill>
                </a:endParaRPr>
              </a:p>
              <a:p>
                <a:r>
                  <a:rPr lang="ja-JP" altLang="en-US" dirty="0">
                    <a:solidFill>
                      <a:schemeClr val="tx1"/>
                    </a:solidFill>
                  </a:rPr>
                  <a:t>不要な計算式が設計されない</a:t>
                </a:r>
                <a:endParaRPr lang="en-US" altLang="ja-JP" dirty="0">
                  <a:solidFill>
                    <a:schemeClr val="tx1"/>
                  </a:solidFill>
                </a:endParaRPr>
              </a:p>
              <a:p>
                <a:r>
                  <a:rPr lang="ja-JP" altLang="en-US" dirty="0">
                    <a:solidFill>
                      <a:schemeClr val="tx1"/>
                    </a:solidFill>
                  </a:rPr>
                  <a:t>交叉を行い進化することが容易</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kumimoji="1" lang="ja-JP" altLang="en-US" dirty="0">
                  <a:solidFill>
                    <a:schemeClr val="tx1"/>
                  </a:solidFill>
                </a:endParaRPr>
              </a:p>
            </p:txBody>
          </p:sp>
        </mc:Choice>
        <mc:Fallback>
          <p:sp>
            <p:nvSpPr>
              <p:cNvPr id="4" name="コンテンツ プレースホルダー 2">
                <a:extLst>
                  <a:ext uri="{FF2B5EF4-FFF2-40B4-BE49-F238E27FC236}">
                    <a16:creationId xmlns:a16="http://schemas.microsoft.com/office/drawing/2014/main" id="{9F4F5131-3A2B-668C-501F-615F23B33CC7}"/>
                  </a:ext>
                </a:extLst>
              </p:cNvPr>
              <p:cNvSpPr>
                <a:spLocks noGrp="1" noRot="1" noChangeAspect="1" noMove="1" noResize="1" noEditPoints="1" noAdjustHandles="1" noChangeArrowheads="1" noChangeShapeType="1" noTextEdit="1"/>
              </p:cNvSpPr>
              <p:nvPr>
                <p:ph idx="1"/>
              </p:nvPr>
            </p:nvSpPr>
            <p:spPr>
              <a:blipFill>
                <a:blip r:embed="rId3"/>
                <a:stretch>
                  <a:fillRect l="-1098" t="-2425"/>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9583BAA0-8B16-9170-9C2B-B7E59A51FA4C}"/>
              </a:ext>
            </a:extLst>
          </p:cNvPr>
          <p:cNvSpPr>
            <a:spLocks noGrp="1"/>
          </p:cNvSpPr>
          <p:nvPr>
            <p:ph type="sldNum" sz="quarter" idx="12"/>
          </p:nvPr>
        </p:nvSpPr>
        <p:spPr/>
        <p:txBody>
          <a:bodyPr/>
          <a:lstStyle/>
          <a:p>
            <a:fld id="{DAB60DCF-2F2A-4B46-AB2B-3ED4879AD37F}" type="slidenum">
              <a:rPr kumimoji="1" lang="ja-JP" altLang="en-US" smtClean="0"/>
              <a:t>9</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F456B492-9FF4-0A56-08FA-F7B73A2D3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431" y="2529902"/>
            <a:ext cx="5910401" cy="1798195"/>
          </a:xfrm>
          <a:prstGeom prst="rect">
            <a:avLst/>
          </a:prstGeom>
        </p:spPr>
      </p:pic>
      <mc:AlternateContent xmlns:mc="http://schemas.openxmlformats.org/markup-compatibility/2006">
        <mc:Choice xmlns:a14="http://schemas.microsoft.com/office/drawing/2010/main" Requires="a14">
          <p:sp>
            <p:nvSpPr>
              <p:cNvPr id="5" name="コンテンツ プレースホルダー 2">
                <a:extLst>
                  <a:ext uri="{FF2B5EF4-FFF2-40B4-BE49-F238E27FC236}">
                    <a16:creationId xmlns:a16="http://schemas.microsoft.com/office/drawing/2014/main" id="{F111B7A8-A270-E0D0-27C1-BAEDFBEBDDF9}"/>
                  </a:ext>
                </a:extLst>
              </p:cNvPr>
              <p:cNvSpPr txBox="1">
                <a:spLocks/>
              </p:cNvSpPr>
              <p:nvPr/>
            </p:nvSpPr>
            <p:spPr>
              <a:xfrm>
                <a:off x="1819801" y="2768350"/>
                <a:ext cx="4669520" cy="18611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tx1"/>
                    </a:solidFill>
                    <a:latin typeface="Cambria Math" panose="02040503050406030204" pitchFamily="18" charset="0"/>
                  </a:rPr>
                  <a:t>例 </a:t>
                </a:r>
                <a:r>
                  <a:rPr lang="en-US" altLang="ja-JP" dirty="0">
                    <a:solidFill>
                      <a:schemeClr val="tx1"/>
                    </a:solidFill>
                    <a:latin typeface="Cambria Math" panose="02040503050406030204" pitchFamily="18" charset="0"/>
                  </a:rPr>
                  <a:t>: Momentum</a:t>
                </a:r>
                <a:r>
                  <a:rPr lang="ja-JP" altLang="en-US" dirty="0">
                    <a:solidFill>
                      <a:schemeClr val="tx1"/>
                    </a:solidFill>
                    <a:latin typeface="Cambria Math" panose="02040503050406030204" pitchFamily="18" charset="0"/>
                  </a:rPr>
                  <a:t>の更新式</a:t>
                </a:r>
                <a:endParaRPr lang="en-US" altLang="ja-JP" b="0" dirty="0">
                  <a:solidFill>
                    <a:schemeClr val="tx1"/>
                  </a:solidFill>
                  <a:latin typeface="Cambria Math" panose="02040503050406030204" pitchFamily="18" charset="0"/>
                </a:endParaRPr>
              </a:p>
              <a:p>
                <a:pPr marL="0" indent="0">
                  <a:buNone/>
                </a:pPr>
                <a14:m>
                  <m:oMath xmlns:m="http://schemas.openxmlformats.org/officeDocument/2006/math">
                    <m:r>
                      <a:rPr lang="en-US" altLang="ja-JP" sz="2400" i="1">
                        <a:solidFill>
                          <a:schemeClr val="tx1"/>
                        </a:solidFill>
                        <a:latin typeface="Cambria Math" panose="02040503050406030204" pitchFamily="18" charset="0"/>
                        <a:ea typeface="Cambria Math" panose="02040503050406030204" pitchFamily="18" charset="0"/>
                      </a:rPr>
                      <m:t>∆</m:t>
                    </m:r>
                    <m:sSub>
                      <m:sSubPr>
                        <m:ctrlPr>
                          <a:rPr lang="en-US" altLang="ja-JP" sz="2400" i="1">
                            <a:solidFill>
                              <a:schemeClr val="tx1"/>
                            </a:solidFill>
                            <a:latin typeface="Cambria Math" panose="02040503050406030204" pitchFamily="18" charset="0"/>
                            <a:ea typeface="Cambria Math" panose="02040503050406030204" pitchFamily="18" charset="0"/>
                          </a:rPr>
                        </m:ctrlPr>
                      </m:sSubPr>
                      <m:e>
                        <m:r>
                          <a:rPr lang="en-US" altLang="ja-JP" sz="2400" b="1">
                            <a:solidFill>
                              <a:schemeClr val="tx1"/>
                            </a:solidFill>
                            <a:latin typeface="Cambria Math" panose="02040503050406030204" pitchFamily="18" charset="0"/>
                            <a:ea typeface="Cambria Math" panose="02040503050406030204" pitchFamily="18" charset="0"/>
                          </a:rPr>
                          <m:t>𝐰</m:t>
                        </m:r>
                      </m:e>
                      <m:sub>
                        <m:r>
                          <a:rPr lang="en-US" altLang="ja-JP" sz="2400" i="1">
                            <a:solidFill>
                              <a:schemeClr val="tx1"/>
                            </a:solidFill>
                            <a:latin typeface="Cambria Math" panose="02040503050406030204" pitchFamily="18" charset="0"/>
                            <a:ea typeface="Cambria Math" panose="02040503050406030204" pitchFamily="18" charset="0"/>
                          </a:rPr>
                          <m:t>𝑡</m:t>
                        </m:r>
                      </m:sub>
                    </m:sSub>
                    <m:r>
                      <a:rPr lang="en-US" altLang="ja-JP" sz="2400" b="0" i="1" smtClean="0">
                        <a:solidFill>
                          <a:schemeClr val="tx1"/>
                        </a:solidFill>
                        <a:latin typeface="Cambria Math" panose="02040503050406030204" pitchFamily="18" charset="0"/>
                      </a:rPr>
                      <m:t>=0.9</m:t>
                    </m:r>
                    <m:r>
                      <a:rPr lang="en-US" altLang="ja-JP" sz="2400" i="1">
                        <a:solidFill>
                          <a:schemeClr val="tx1"/>
                        </a:solidFill>
                        <a:latin typeface="Cambria Math" panose="02040503050406030204" pitchFamily="18" charset="0"/>
                        <a:ea typeface="Cambria Math" panose="02040503050406030204" pitchFamily="18" charset="0"/>
                      </a:rPr>
                      <m:t>∆</m:t>
                    </m:r>
                    <m:sSub>
                      <m:sSubPr>
                        <m:ctrlPr>
                          <a:rPr lang="en-US" altLang="ja-JP" sz="2400" i="1">
                            <a:solidFill>
                              <a:schemeClr val="tx1"/>
                            </a:solidFill>
                            <a:latin typeface="Cambria Math" panose="02040503050406030204" pitchFamily="18" charset="0"/>
                            <a:ea typeface="Cambria Math" panose="02040503050406030204" pitchFamily="18" charset="0"/>
                          </a:rPr>
                        </m:ctrlPr>
                      </m:sSubPr>
                      <m:e>
                        <m:r>
                          <a:rPr lang="en-US" altLang="ja-JP" sz="2400" b="1">
                            <a:solidFill>
                              <a:schemeClr val="tx1"/>
                            </a:solidFill>
                            <a:latin typeface="Cambria Math" panose="02040503050406030204" pitchFamily="18" charset="0"/>
                            <a:ea typeface="Cambria Math" panose="02040503050406030204" pitchFamily="18" charset="0"/>
                          </a:rPr>
                          <m:t>𝐰</m:t>
                        </m:r>
                      </m:e>
                      <m:sub>
                        <m:r>
                          <a:rPr lang="en-US" altLang="ja-JP" sz="2400" i="1">
                            <a:solidFill>
                              <a:schemeClr val="tx1"/>
                            </a:solidFill>
                            <a:latin typeface="Cambria Math" panose="02040503050406030204" pitchFamily="18" charset="0"/>
                            <a:ea typeface="Cambria Math" panose="02040503050406030204" pitchFamily="18" charset="0"/>
                          </a:rPr>
                          <m:t>𝑡</m:t>
                        </m:r>
                        <m:r>
                          <a:rPr lang="en-US" altLang="ja-JP" sz="2400" b="0" i="1" smtClean="0">
                            <a:solidFill>
                              <a:schemeClr val="tx1"/>
                            </a:solidFill>
                            <a:latin typeface="Cambria Math" panose="02040503050406030204" pitchFamily="18" charset="0"/>
                            <a:ea typeface="Cambria Math" panose="02040503050406030204" pitchFamily="18" charset="0"/>
                          </a:rPr>
                          <m:t>−1</m:t>
                        </m:r>
                      </m:sub>
                    </m:sSub>
                    <m:r>
                      <a:rPr lang="en-US" altLang="ja-JP" sz="2400" b="0" i="1" smtClean="0">
                        <a:solidFill>
                          <a:schemeClr val="tx1"/>
                        </a:solidFill>
                        <a:latin typeface="Cambria Math" panose="02040503050406030204" pitchFamily="18" charset="0"/>
                      </a:rPr>
                      <m:t>+</m:t>
                    </m:r>
                    <m:r>
                      <a:rPr lang="en-US" altLang="ja-JP" sz="2400" i="1" smtClean="0">
                        <a:solidFill>
                          <a:schemeClr val="tx1"/>
                        </a:solidFill>
                        <a:latin typeface="Cambria Math" panose="02040503050406030204" pitchFamily="18" charset="0"/>
                      </a:rPr>
                      <m:t>𝜂</m:t>
                    </m:r>
                    <m:sSub>
                      <m:sSubPr>
                        <m:ctrlPr>
                          <a:rPr lang="ja-JP" altLang="ja-JP" sz="2400" b="1" i="1">
                            <a:solidFill>
                              <a:schemeClr val="tx1"/>
                            </a:solidFill>
                            <a:latin typeface="Cambria Math" panose="02040503050406030204" pitchFamily="18" charset="0"/>
                          </a:rPr>
                        </m:ctrlPr>
                      </m:sSubPr>
                      <m:e>
                        <m:r>
                          <a:rPr lang="en-US" altLang="ja-JP" sz="2400" b="1">
                            <a:solidFill>
                              <a:schemeClr val="tx1"/>
                            </a:solidFill>
                            <a:latin typeface="Cambria Math" panose="02040503050406030204" pitchFamily="18" charset="0"/>
                          </a:rPr>
                          <m:t>𝐠</m:t>
                        </m:r>
                      </m:e>
                      <m:sub>
                        <m:r>
                          <a:rPr lang="en-US" altLang="ja-JP" sz="2400" i="1">
                            <a:solidFill>
                              <a:schemeClr val="tx1"/>
                            </a:solidFill>
                            <a:latin typeface="Cambria Math" panose="02040503050406030204" pitchFamily="18" charset="0"/>
                          </a:rPr>
                          <m:t>𝑡</m:t>
                        </m:r>
                      </m:sub>
                    </m:sSub>
                  </m:oMath>
                </a14:m>
                <a:r>
                  <a:rPr lang="ja-JP" altLang="en-US" sz="2400" dirty="0">
                    <a:solidFill>
                      <a:schemeClr val="tx1"/>
                    </a:solidFill>
                  </a:rPr>
                  <a:t>　</a:t>
                </a:r>
                <a:endParaRPr lang="en-US" altLang="ja-JP" sz="2400" dirty="0">
                  <a:solidFill>
                    <a:schemeClr val="tx1"/>
                  </a:solidFill>
                </a:endParaRPr>
              </a:p>
              <a:p>
                <a:pPr marL="0" indent="0">
                  <a:buNone/>
                </a:pPr>
                <a:endParaRPr lang="en-US" altLang="ja-JP" sz="2400" dirty="0">
                  <a:solidFill>
                    <a:schemeClr val="tx1"/>
                  </a:solidFill>
                </a:endParaRPr>
              </a:p>
            </p:txBody>
          </p:sp>
        </mc:Choice>
        <mc:Fallback>
          <p:sp>
            <p:nvSpPr>
              <p:cNvPr id="5" name="コンテンツ プレースホルダー 2">
                <a:extLst>
                  <a:ext uri="{FF2B5EF4-FFF2-40B4-BE49-F238E27FC236}">
                    <a16:creationId xmlns:a16="http://schemas.microsoft.com/office/drawing/2014/main" id="{F111B7A8-A270-E0D0-27C1-BAEDFBEBDDF9}"/>
                  </a:ext>
                </a:extLst>
              </p:cNvPr>
              <p:cNvSpPr txBox="1">
                <a:spLocks noRot="1" noChangeAspect="1" noMove="1" noResize="1" noEditPoints="1" noAdjustHandles="1" noChangeArrowheads="1" noChangeShapeType="1" noTextEdit="1"/>
              </p:cNvSpPr>
              <p:nvPr/>
            </p:nvSpPr>
            <p:spPr>
              <a:xfrm>
                <a:off x="1819801" y="2768350"/>
                <a:ext cx="4669520" cy="1861185"/>
              </a:xfrm>
              <a:prstGeom prst="rect">
                <a:avLst/>
              </a:prstGeom>
              <a:blipFill>
                <a:blip r:embed="rId5"/>
                <a:stretch>
                  <a:fillRect l="-2742" t="-42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925CE21-4675-3961-EE31-9CB278520E38}"/>
                  </a:ext>
                </a:extLst>
              </p:cNvPr>
              <p:cNvSpPr txBox="1"/>
              <p:nvPr/>
            </p:nvSpPr>
            <p:spPr>
              <a:xfrm>
                <a:off x="4015302" y="6458418"/>
                <a:ext cx="8247017" cy="369332"/>
              </a:xfrm>
              <a:prstGeom prst="rect">
                <a:avLst/>
              </a:prstGeom>
              <a:noFill/>
            </p:spPr>
            <p:txBody>
              <a:bodyPr wrap="square">
                <a:spAutoFit/>
              </a:bodyPr>
              <a:lstStyle/>
              <a:p>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r>
                      <a:rPr kumimoji="1"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タイムステップ，</a:t>
                </a:r>
                <a:r>
                  <a:rPr lang="en-US" altLang="ja-JP" dirty="0">
                    <a:solidFill>
                      <a:schemeClr val="bg1"/>
                    </a:solidFill>
                  </a:rPr>
                  <a:t> </a:t>
                </a:r>
                <a14:m>
                  <m:oMath xmlns:m="http://schemas.openxmlformats.org/officeDocument/2006/math">
                    <m:r>
                      <a:rPr lang="en-US" altLang="ja-JP" i="1">
                        <a:solidFill>
                          <a:schemeClr val="bg1"/>
                        </a:solidFill>
                        <a:latin typeface="Cambria Math" panose="02040503050406030204" pitchFamily="18" charset="0"/>
                      </a:rPr>
                      <m:t>𝜂</m:t>
                    </m:r>
                    <m:r>
                      <a:rPr lang="en-US" altLang="ja-JP" i="1">
                        <a:solidFill>
                          <a:schemeClr val="bg1"/>
                        </a:solidFill>
                        <a:latin typeface="Cambria Math" panose="02040503050406030204" pitchFamily="18" charset="0"/>
                      </a:rPr>
                      <m:t> </m:t>
                    </m:r>
                  </m:oMath>
                </a14:m>
                <a:r>
                  <a:rPr kumimoji="1" lang="en-US" altLang="ja-JP" dirty="0">
                    <a:solidFill>
                      <a:schemeClr val="bg1"/>
                    </a:solidFill>
                  </a:rPr>
                  <a:t>:</a:t>
                </a:r>
                <a:r>
                  <a:rPr kumimoji="1" lang="ja-JP" altLang="en-US" dirty="0">
                    <a:solidFill>
                      <a:schemeClr val="bg1"/>
                    </a:solidFill>
                  </a:rPr>
                  <a:t>学習率，</a:t>
                </a:r>
                <a:r>
                  <a:rPr kumimoji="1" lang="ja-JP" altLang="ja-JP" b="1" dirty="0">
                    <a:solidFill>
                      <a:schemeClr val="bg1"/>
                    </a:solidFill>
                  </a:rPr>
                  <a:t> </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𝐠</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b="0" i="1">
                        <a:solidFill>
                          <a:schemeClr val="bg1"/>
                        </a:solidFill>
                        <a:latin typeface="Cambria Math" panose="02040503050406030204" pitchFamily="18" charset="0"/>
                      </a:rPr>
                      <m:t>𝑡</m:t>
                    </m:r>
                  </m:oMath>
                </a14:m>
                <a:r>
                  <a:rPr kumimoji="1" lang="ja-JP" altLang="en-US" dirty="0">
                    <a:solidFill>
                      <a:schemeClr val="bg1"/>
                    </a:solidFill>
                  </a:rPr>
                  <a:t>時の勾配，</a:t>
                </a:r>
                <a14:m>
                  <m:oMath xmlns:m="http://schemas.openxmlformats.org/officeDocument/2006/math">
                    <m:sSub>
                      <m:sSubPr>
                        <m:ctrlPr>
                          <a:rPr kumimoji="1" lang="ja-JP" altLang="ja-JP" b="1" i="1">
                            <a:solidFill>
                              <a:schemeClr val="bg1"/>
                            </a:solidFill>
                            <a:latin typeface="Cambria Math" panose="02040503050406030204" pitchFamily="18" charset="0"/>
                          </a:rPr>
                        </m:ctrlPr>
                      </m:sSubPr>
                      <m:e>
                        <m:r>
                          <a:rPr kumimoji="1" lang="en-US" altLang="ja-JP" b="1">
                            <a:solidFill>
                              <a:schemeClr val="bg1"/>
                            </a:solidFill>
                            <a:latin typeface="Cambria Math" panose="02040503050406030204" pitchFamily="18" charset="0"/>
                          </a:rPr>
                          <m:t>𝐰</m:t>
                        </m:r>
                      </m:e>
                      <m:sub>
                        <m:r>
                          <a:rPr kumimoji="1" lang="en-US" altLang="ja-JP" i="1">
                            <a:solidFill>
                              <a:schemeClr val="bg1"/>
                            </a:solidFill>
                            <a:latin typeface="Cambria Math" panose="02040503050406030204" pitchFamily="18" charset="0"/>
                          </a:rPr>
                          <m:t>𝑡</m:t>
                        </m:r>
                      </m:sub>
                    </m:sSub>
                    <m:r>
                      <a:rPr kumimoji="1" lang="en-US" altLang="ja-JP" b="1" i="1">
                        <a:solidFill>
                          <a:schemeClr val="bg1"/>
                        </a:solidFill>
                        <a:latin typeface="Cambria Math" panose="02040503050406030204" pitchFamily="18" charset="0"/>
                      </a:rPr>
                      <m:t> </m:t>
                    </m:r>
                  </m:oMath>
                </a14:m>
                <a:r>
                  <a:rPr kumimoji="1" lang="en-US" altLang="ja-JP" dirty="0">
                    <a:solidFill>
                      <a:schemeClr val="bg1"/>
                    </a:solidFill>
                  </a:rPr>
                  <a:t>: </a:t>
                </a:r>
                <a14:m>
                  <m:oMath xmlns:m="http://schemas.openxmlformats.org/officeDocument/2006/math">
                    <m:r>
                      <a:rPr kumimoji="1" lang="en-US" altLang="ja-JP" i="1">
                        <a:solidFill>
                          <a:schemeClr val="bg1"/>
                        </a:solidFill>
                        <a:latin typeface="Cambria Math" panose="02040503050406030204" pitchFamily="18" charset="0"/>
                      </a:rPr>
                      <m:t>𝑡</m:t>
                    </m:r>
                  </m:oMath>
                </a14:m>
                <a:r>
                  <a:rPr kumimoji="1" lang="ja-JP" altLang="en-US" dirty="0">
                    <a:solidFill>
                      <a:schemeClr val="bg1"/>
                    </a:solidFill>
                  </a:rPr>
                  <a:t>時のパラメータ</a:t>
                </a:r>
                <a:endParaRPr lang="ja-JP" altLang="en-US" dirty="0">
                  <a:solidFill>
                    <a:schemeClr val="bg1"/>
                  </a:solidFill>
                </a:endParaRPr>
              </a:p>
            </p:txBody>
          </p:sp>
        </mc:Choice>
        <mc:Fallback xmlns="">
          <p:sp>
            <p:nvSpPr>
              <p:cNvPr id="8" name="テキスト ボックス 7">
                <a:extLst>
                  <a:ext uri="{FF2B5EF4-FFF2-40B4-BE49-F238E27FC236}">
                    <a16:creationId xmlns:a16="http://schemas.microsoft.com/office/drawing/2014/main" id="{7925CE21-4675-3961-EE31-9CB278520E38}"/>
                  </a:ext>
                </a:extLst>
              </p:cNvPr>
              <p:cNvSpPr txBox="1">
                <a:spLocks noRot="1" noChangeAspect="1" noMove="1" noResize="1" noEditPoints="1" noAdjustHandles="1" noChangeArrowheads="1" noChangeShapeType="1" noTextEdit="1"/>
              </p:cNvSpPr>
              <p:nvPr/>
            </p:nvSpPr>
            <p:spPr>
              <a:xfrm>
                <a:off x="4015302" y="6458418"/>
                <a:ext cx="8247017" cy="369332"/>
              </a:xfrm>
              <a:prstGeom prst="rect">
                <a:avLst/>
              </a:prstGeom>
              <a:blipFill>
                <a:blip r:embed="rId6"/>
                <a:stretch>
                  <a:fillRect l="-665" t="-11475" b="-262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6658429"/>
      </p:ext>
    </p:extLst>
  </p:cSld>
  <p:clrMapOvr>
    <a:masterClrMapping/>
  </p:clrMapOvr>
</p:sld>
</file>

<file path=ppt/theme/theme1.xml><?xml version="1.0" encoding="utf-8"?>
<a:theme xmlns:a="http://schemas.openxmlformats.org/drawingml/2006/main" name="AICenter_テーマ_v2.7">
  <a:themeElements>
    <a:clrScheme name="AI_R&amp;D_Center_template">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a:ea typeface="Segoe UI"/>
        <a:cs typeface=""/>
      </a:majorFont>
      <a:minorFont>
        <a:latin typeface="Segoe UI"/>
        <a:ea typeface="Segoe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ln>
      </a:spPr>
      <a:bodyPr rtlCol="0" anchor="ctr"/>
      <a:lstStyle>
        <a:defPPr algn="ctr">
          <a:defRPr kumimoji="1" sz="28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sz="2800" dirty="0" err="1" smtClean="0"/>
        </a:defPPr>
      </a:lstStyle>
    </a:txDef>
  </a:objectDefaults>
  <a:extraClrSchemeLst/>
  <a:extLst>
    <a:ext uri="{05A4C25C-085E-4340-85A3-A5531E510DB2}">
      <thm15:themeFamily xmlns:thm15="http://schemas.microsoft.com/office/thememl/2012/main" name="AICenter_テーマ_v2.7" id="{0562DF8A-364C-410E-959B-C5196B65ADF8}" vid="{D5C70D9B-C232-44FE-8308-9C157F434B7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AICenter_テーマ_v2.8</Template>
  <TotalTime>2314</TotalTime>
  <Words>5750</Words>
  <Application>Microsoft Office PowerPoint</Application>
  <PresentationFormat>ワイド画面</PresentationFormat>
  <Paragraphs>761</Paragraphs>
  <Slides>49</Slides>
  <Notes>39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49</vt:i4>
      </vt:variant>
    </vt:vector>
  </HeadingPairs>
  <TitlesOfParts>
    <vt:vector size="56" baseType="lpstr">
      <vt:lpstr>Noto Sans Japanese</vt:lpstr>
      <vt:lpstr>游ゴシック</vt:lpstr>
      <vt:lpstr>Arial</vt:lpstr>
      <vt:lpstr>Cambria Math</vt:lpstr>
      <vt:lpstr>Segoe UI</vt:lpstr>
      <vt:lpstr>Times New Roman</vt:lpstr>
      <vt:lpstr>AICenter_テーマ_v2.7</vt:lpstr>
      <vt:lpstr>遺伝的プログラミングを用いた 最適化アルゴリズム探索に関する研究</vt:lpstr>
      <vt:lpstr>研究背景</vt:lpstr>
      <vt:lpstr>Symbolic Discovery of Optimization Algorithms[1]</vt:lpstr>
      <vt:lpstr>Symbolic Discovery of Optimization Algorithms[1]</vt:lpstr>
      <vt:lpstr>[1]の進化の種類</vt:lpstr>
      <vt:lpstr>[1]の進化の種類</vt:lpstr>
      <vt:lpstr>[1]の進化の種類</vt:lpstr>
      <vt:lpstr>[1]の問題点</vt:lpstr>
      <vt:lpstr>提案手法</vt:lpstr>
      <vt:lpstr>提案手法</vt:lpstr>
      <vt:lpstr>提案手法</vt:lpstr>
      <vt:lpstr>提案手法</vt:lpstr>
      <vt:lpstr>提案手法</vt:lpstr>
      <vt:lpstr>提案手法における木の交叉例</vt:lpstr>
      <vt:lpstr>提案手法における木の交叉例</vt:lpstr>
      <vt:lpstr>提案手法で用いる進化の条件</vt:lpstr>
      <vt:lpstr>実験</vt:lpstr>
      <vt:lpstr>実験条件</vt:lpstr>
      <vt:lpstr>実験条件：探索空間の作成</vt:lpstr>
      <vt:lpstr>実験条件：評価方法の設定</vt:lpstr>
      <vt:lpstr>実験結果</vt:lpstr>
      <vt:lpstr>実験結果</vt:lpstr>
      <vt:lpstr>実験結果</vt:lpstr>
      <vt:lpstr>実験結果</vt:lpstr>
      <vt:lpstr>従来手法の最優良個体</vt:lpstr>
      <vt:lpstr>従来手法の最優良個体</vt:lpstr>
      <vt:lpstr>提案手法の最優良個体</vt:lpstr>
      <vt:lpstr>提案手法の最優良個体</vt:lpstr>
      <vt:lpstr>家賃予測回帰問題</vt:lpstr>
      <vt:lpstr>まとめと今後</vt:lpstr>
      <vt:lpstr>学科横断における研究業績</vt:lpstr>
      <vt:lpstr>最適化アルゴリズムの設計方法</vt:lpstr>
      <vt:lpstr>[1]で設計された最適化アルゴリズム</vt:lpstr>
      <vt:lpstr>設計方法の違い</vt:lpstr>
      <vt:lpstr>設計する木構造の要素</vt:lpstr>
      <vt:lpstr>提案手法における突然変異例1</vt:lpstr>
      <vt:lpstr>提案手法における突然変異例2</vt:lpstr>
      <vt:lpstr>初期個体の説明</vt:lpstr>
      <vt:lpstr>初期個体の木構造</vt:lpstr>
      <vt:lpstr>Semantic Crossover[2]</vt:lpstr>
      <vt:lpstr>Semantic Crossover</vt:lpstr>
      <vt:lpstr>Semantic Crossover</vt:lpstr>
      <vt:lpstr>Semantic Crossover</vt:lpstr>
      <vt:lpstr>Normal Crossoverとの比較</vt:lpstr>
      <vt:lpstr>Normal Crossoverとの比較</vt:lpstr>
      <vt:lpstr>実験結果</vt:lpstr>
      <vt:lpstr>Normal Crossoverの最優良個体</vt:lpstr>
      <vt:lpstr>Normal Crossoverの最優良個体</vt:lpstr>
      <vt:lpstr>CIFAR-100分類問題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遺伝的プログラミングを用いた 最適化アルゴリズム探索に関する研究</dc:title>
  <dc:creator>太郎 山崎</dc:creator>
  <cp:lastModifiedBy>太郎 山崎</cp:lastModifiedBy>
  <cp:revision>1</cp:revision>
  <dcterms:created xsi:type="dcterms:W3CDTF">2024-01-29T10:46:42Z</dcterms:created>
  <dcterms:modified xsi:type="dcterms:W3CDTF">2024-02-01T11:30:04Z</dcterms:modified>
</cp:coreProperties>
</file>